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3"/>
  </p:notesMasterIdLst>
  <p:sldIdLst>
    <p:sldId id="256" r:id="rId2"/>
    <p:sldId id="257" r:id="rId3"/>
    <p:sldId id="258" r:id="rId4"/>
    <p:sldId id="316" r:id="rId5"/>
    <p:sldId id="317" r:id="rId6"/>
    <p:sldId id="318" r:id="rId7"/>
    <p:sldId id="319" r:id="rId8"/>
    <p:sldId id="320" r:id="rId9"/>
    <p:sldId id="321" r:id="rId10"/>
    <p:sldId id="266" r:id="rId11"/>
    <p:sldId id="314" r:id="rId12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14"/>
      <p:bold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Darker Grotesque" panose="020B0604020202020204" charset="0"/>
      <p:regular r:id="rId20"/>
      <p:bold r:id="rId21"/>
    </p:embeddedFont>
    <p:embeddedFont>
      <p:font typeface="Roboto Condensed Light" panose="020B0604020202020204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0F1C87-BFD2-43BB-9B07-4238A7101737}">
  <a:tblStyle styleId="{E00F1C87-BFD2-43BB-9B07-4238A71017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40" d="100"/>
          <a:sy n="140" d="100"/>
        </p:scale>
        <p:origin x="-206" y="-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d75e4c7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d75e4c7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d953a0dbdd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d953a0dbdd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68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829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55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2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297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33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62" name="Google Shape;562;p3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68" name="Google Shape;568;p3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539400" y="1094350"/>
            <a:ext cx="8065200" cy="3491700"/>
          </a:xfrm>
          <a:prstGeom prst="roundRect">
            <a:avLst>
              <a:gd name="adj" fmla="val 2775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663300" y="1229325"/>
            <a:ext cx="1990200" cy="146100"/>
            <a:chOff x="663300" y="1229325"/>
            <a:chExt cx="1990200" cy="146100"/>
          </a:xfrm>
        </p:grpSpPr>
        <p:sp>
          <p:nvSpPr>
            <p:cNvPr id="46" name="Google Shape;46;p4"/>
            <p:cNvSpPr/>
            <p:nvPr/>
          </p:nvSpPr>
          <p:spPr>
            <a:xfrm>
              <a:off x="663300" y="1229325"/>
              <a:ext cx="1990200" cy="146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4"/>
            <p:cNvGrpSpPr/>
            <p:nvPr/>
          </p:nvGrpSpPr>
          <p:grpSpPr>
            <a:xfrm rot="10800000" flipH="1">
              <a:off x="728649" y="1255372"/>
              <a:ext cx="429322" cy="93999"/>
              <a:chOff x="5795037" y="809024"/>
              <a:chExt cx="431653" cy="94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5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5112600" y="2107125"/>
            <a:ext cx="33114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5011800" y="1359000"/>
            <a:ext cx="34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22" name="Google Shape;122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127" name="Google Shape;127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9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31" name="Google Shape;131;p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16" hasCustomPrompt="1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7" hasCustomPrompt="1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18" hasCustomPrompt="1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9" hasCustomPrompt="1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20" hasCustomPrompt="1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21" hasCustomPrompt="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80" name="Google Shape;180;p1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84" name="Google Shape;184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189" name="Google Shape;189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"/>
          </p:nvPr>
        </p:nvSpPr>
        <p:spPr>
          <a:xfrm>
            <a:off x="6240302" y="3209425"/>
            <a:ext cx="2122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2"/>
          </p:nvPr>
        </p:nvSpPr>
        <p:spPr>
          <a:xfrm>
            <a:off x="774689" y="3209425"/>
            <a:ext cx="2122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1F0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1020650" y="2906850"/>
            <a:ext cx="16620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title" idx="4"/>
          </p:nvPr>
        </p:nvSpPr>
        <p:spPr>
          <a:xfrm>
            <a:off x="6470401" y="2906850"/>
            <a:ext cx="16620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1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01" name="Google Shape;301;p2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21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305" name="Google Shape;305;p2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27" name="Google Shape;527;p3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35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31" name="Google Shape;531;p3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3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39" name="Google Shape;539;p3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36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43" name="Google Shape;543;p3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7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Google Shape;550;p37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551" name="Google Shape;551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7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7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556" name="Google Shape;556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2D6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7" r:id="rId6"/>
    <p:sldLayoutId id="2147483681" r:id="rId7"/>
    <p:sldLayoutId id="2147483682" r:id="rId8"/>
    <p:sldLayoutId id="2147483683" r:id="rId9"/>
    <p:sldLayoutId id="214748368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6FF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/>
          <p:nvPr/>
        </p:nvSpPr>
        <p:spPr>
          <a:xfrm>
            <a:off x="637700" y="1499350"/>
            <a:ext cx="3813000" cy="63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1"/>
          <p:cNvSpPr txBox="1">
            <a:spLocks noGrp="1"/>
          </p:cNvSpPr>
          <p:nvPr>
            <p:ph type="ctrTitle"/>
          </p:nvPr>
        </p:nvSpPr>
        <p:spPr>
          <a:xfrm>
            <a:off x="713200" y="157656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Darker Grotesque" panose="020B0604020202020204" charset="0"/>
              </a:rPr>
              <a:t>Đồ Án Chuyên Ngành</a:t>
            </a:r>
            <a:r>
              <a:rPr lang="en" dirty="0">
                <a:solidFill>
                  <a:schemeClr val="lt1"/>
                </a:solidFill>
                <a:latin typeface="Darker Grotesque" panose="020B0604020202020204" charset="0"/>
              </a:rPr>
              <a:t> </a:t>
            </a:r>
            <a:r>
              <a:rPr lang="en" dirty="0">
                <a:solidFill>
                  <a:schemeClr val="accent6"/>
                </a:solidFill>
                <a:latin typeface="Darker Grotesque" panose="020B0604020202020204" charset="0"/>
              </a:rPr>
              <a:t>Xây Dựng Website Quản Lý Nhà Trọ</a:t>
            </a:r>
            <a:endParaRPr dirty="0">
              <a:solidFill>
                <a:schemeClr val="accent6"/>
              </a:solidFill>
              <a:latin typeface="Darker Grotesque" panose="020B0604020202020204" charset="0"/>
            </a:endParaRPr>
          </a:p>
        </p:txBody>
      </p:sp>
      <p:sp>
        <p:nvSpPr>
          <p:cNvPr id="581" name="Google Shape;581;p41"/>
          <p:cNvSpPr txBox="1">
            <a:spLocks noGrp="1"/>
          </p:cNvSpPr>
          <p:nvPr>
            <p:ph type="subTitle" idx="1"/>
          </p:nvPr>
        </p:nvSpPr>
        <p:spPr>
          <a:xfrm>
            <a:off x="713200" y="3399461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GVHD: Trần Thị Phương Linh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Sinh viên thực hiện: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1812824 – Vũ Đình Phúc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1812829 – Nguyễn Hồng Phượng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1812843 – Đặng Ngọc Thạch</a:t>
            </a:r>
            <a:endParaRPr sz="1400" dirty="0"/>
          </a:p>
        </p:txBody>
      </p:sp>
      <p:grpSp>
        <p:nvGrpSpPr>
          <p:cNvPr id="582" name="Google Shape;582;p41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583" name="Google Shape;583;p4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41"/>
          <p:cNvGrpSpPr/>
          <p:nvPr/>
        </p:nvGrpSpPr>
        <p:grpSpPr>
          <a:xfrm>
            <a:off x="5029270" y="1457228"/>
            <a:ext cx="3384497" cy="2229043"/>
            <a:chOff x="5029270" y="1457228"/>
            <a:chExt cx="3384497" cy="2229043"/>
          </a:xfrm>
        </p:grpSpPr>
        <p:sp>
          <p:nvSpPr>
            <p:cNvPr id="588" name="Google Shape;588;p41"/>
            <p:cNvSpPr/>
            <p:nvPr/>
          </p:nvSpPr>
          <p:spPr>
            <a:xfrm>
              <a:off x="6320045" y="1469966"/>
              <a:ext cx="595034" cy="126373"/>
            </a:xfrm>
            <a:custGeom>
              <a:avLst/>
              <a:gdLst/>
              <a:ahLst/>
              <a:cxnLst/>
              <a:rect l="l" t="t" r="r" b="b"/>
              <a:pathLst>
                <a:path w="48955" h="10397" extrusionOk="0">
                  <a:moveTo>
                    <a:pt x="3111" y="0"/>
                  </a:moveTo>
                  <a:cubicBezTo>
                    <a:pt x="1387" y="0"/>
                    <a:pt x="1" y="1386"/>
                    <a:pt x="1" y="3110"/>
                  </a:cubicBezTo>
                  <a:lnTo>
                    <a:pt x="1" y="7302"/>
                  </a:lnTo>
                  <a:cubicBezTo>
                    <a:pt x="1" y="9010"/>
                    <a:pt x="1387" y="10397"/>
                    <a:pt x="3111" y="10397"/>
                  </a:cubicBezTo>
                  <a:lnTo>
                    <a:pt x="45844" y="10397"/>
                  </a:lnTo>
                  <a:cubicBezTo>
                    <a:pt x="47568" y="10397"/>
                    <a:pt x="48954" y="9010"/>
                    <a:pt x="48954" y="7302"/>
                  </a:cubicBezTo>
                  <a:lnTo>
                    <a:pt x="48954" y="3110"/>
                  </a:lnTo>
                  <a:cubicBezTo>
                    <a:pt x="48954" y="1386"/>
                    <a:pt x="47568" y="0"/>
                    <a:pt x="4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5452793" y="1926498"/>
              <a:ext cx="2708802" cy="1327284"/>
            </a:xfrm>
            <a:custGeom>
              <a:avLst/>
              <a:gdLst/>
              <a:ahLst/>
              <a:cxnLst/>
              <a:rect l="l" t="t" r="r" b="b"/>
              <a:pathLst>
                <a:path w="222860" h="109199" extrusionOk="0">
                  <a:moveTo>
                    <a:pt x="10853" y="0"/>
                  </a:moveTo>
                  <a:cubicBezTo>
                    <a:pt x="4869" y="0"/>
                    <a:pt x="1" y="4852"/>
                    <a:pt x="1" y="10836"/>
                  </a:cubicBezTo>
                  <a:lnTo>
                    <a:pt x="1" y="98364"/>
                  </a:lnTo>
                  <a:cubicBezTo>
                    <a:pt x="1" y="104348"/>
                    <a:pt x="4869" y="109199"/>
                    <a:pt x="10853" y="109199"/>
                  </a:cubicBezTo>
                  <a:lnTo>
                    <a:pt x="212025" y="109199"/>
                  </a:lnTo>
                  <a:cubicBezTo>
                    <a:pt x="218009" y="109199"/>
                    <a:pt x="222859" y="104348"/>
                    <a:pt x="222859" y="98364"/>
                  </a:cubicBezTo>
                  <a:lnTo>
                    <a:pt x="222859" y="10836"/>
                  </a:lnTo>
                  <a:cubicBezTo>
                    <a:pt x="222859" y="4852"/>
                    <a:pt x="218009" y="0"/>
                    <a:pt x="212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5476434" y="1941497"/>
              <a:ext cx="2661544" cy="1297298"/>
            </a:xfrm>
            <a:custGeom>
              <a:avLst/>
              <a:gdLst/>
              <a:ahLst/>
              <a:cxnLst/>
              <a:rect l="l" t="t" r="r" b="b"/>
              <a:pathLst>
                <a:path w="218972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208135" y="106731"/>
                  </a:lnTo>
                  <a:cubicBezTo>
                    <a:pt x="214119" y="106731"/>
                    <a:pt x="218971" y="101879"/>
                    <a:pt x="218971" y="95895"/>
                  </a:cubicBezTo>
                  <a:lnTo>
                    <a:pt x="218971" y="10853"/>
                  </a:lnTo>
                  <a:cubicBezTo>
                    <a:pt x="218971" y="4852"/>
                    <a:pt x="214119" y="1"/>
                    <a:pt x="20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5476434" y="1941497"/>
              <a:ext cx="1724646" cy="1297298"/>
            </a:xfrm>
            <a:custGeom>
              <a:avLst/>
              <a:gdLst/>
              <a:ahLst/>
              <a:cxnLst/>
              <a:rect l="l" t="t" r="r" b="b"/>
              <a:pathLst>
                <a:path w="141891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141890" y="106731"/>
                  </a:lnTo>
                  <a:lnTo>
                    <a:pt x="141890" y="1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7275637" y="2153536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1"/>
                  </a:moveTo>
                  <a:cubicBezTo>
                    <a:pt x="1387" y="1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1"/>
                    <a:pt x="29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7748407" y="2184761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1"/>
                  </a:moveTo>
                  <a:cubicBezTo>
                    <a:pt x="693" y="1"/>
                    <a:pt x="1" y="693"/>
                    <a:pt x="1" y="1539"/>
                  </a:cubicBezTo>
                  <a:cubicBezTo>
                    <a:pt x="1" y="2401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1"/>
                    <a:pt x="24088" y="1539"/>
                  </a:cubicBezTo>
                  <a:cubicBezTo>
                    <a:pt x="24088" y="693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7748407" y="2279690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0"/>
                  </a:moveTo>
                  <a:cubicBezTo>
                    <a:pt x="693" y="0"/>
                    <a:pt x="1" y="693"/>
                    <a:pt x="1" y="1538"/>
                  </a:cubicBezTo>
                  <a:cubicBezTo>
                    <a:pt x="1" y="2401"/>
                    <a:pt x="693" y="3093"/>
                    <a:pt x="1556" y="3093"/>
                  </a:cubicBezTo>
                  <a:lnTo>
                    <a:pt x="22533" y="3093"/>
                  </a:lnTo>
                  <a:cubicBezTo>
                    <a:pt x="23395" y="3093"/>
                    <a:pt x="24088" y="2401"/>
                    <a:pt x="24088" y="1538"/>
                  </a:cubicBezTo>
                  <a:cubicBezTo>
                    <a:pt x="24088" y="693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7748407" y="2374618"/>
              <a:ext cx="169097" cy="37595"/>
            </a:xfrm>
            <a:custGeom>
              <a:avLst/>
              <a:gdLst/>
              <a:ahLst/>
              <a:cxnLst/>
              <a:rect l="l" t="t" r="r" b="b"/>
              <a:pathLst>
                <a:path w="13912" h="3093" extrusionOk="0">
                  <a:moveTo>
                    <a:pt x="1556" y="0"/>
                  </a:moveTo>
                  <a:cubicBezTo>
                    <a:pt x="693" y="0"/>
                    <a:pt x="1" y="692"/>
                    <a:pt x="1" y="1538"/>
                  </a:cubicBezTo>
                  <a:cubicBezTo>
                    <a:pt x="1" y="2400"/>
                    <a:pt x="693" y="3093"/>
                    <a:pt x="1556" y="3093"/>
                  </a:cubicBezTo>
                  <a:lnTo>
                    <a:pt x="12357" y="3093"/>
                  </a:lnTo>
                  <a:cubicBezTo>
                    <a:pt x="13219" y="3093"/>
                    <a:pt x="13912" y="2400"/>
                    <a:pt x="13912" y="1538"/>
                  </a:cubicBezTo>
                  <a:cubicBezTo>
                    <a:pt x="13912" y="692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7275637" y="2514738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0"/>
                    <a:pt x="29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7748407" y="2545757"/>
              <a:ext cx="292783" cy="37813"/>
            </a:xfrm>
            <a:custGeom>
              <a:avLst/>
              <a:gdLst/>
              <a:ahLst/>
              <a:cxnLst/>
              <a:rect l="l" t="t" r="r" b="b"/>
              <a:pathLst>
                <a:path w="24088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0"/>
                    <a:pt x="1556" y="3110"/>
                  </a:cubicBezTo>
                  <a:lnTo>
                    <a:pt x="22533" y="3110"/>
                  </a:lnTo>
                  <a:cubicBezTo>
                    <a:pt x="23395" y="3110"/>
                    <a:pt x="24088" y="2418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7748407" y="2640673"/>
              <a:ext cx="292783" cy="37825"/>
            </a:xfrm>
            <a:custGeom>
              <a:avLst/>
              <a:gdLst/>
              <a:ahLst/>
              <a:cxnLst/>
              <a:rect l="l" t="t" r="r" b="b"/>
              <a:pathLst>
                <a:path w="24088" h="3112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9"/>
                    <a:pt x="693" y="3111"/>
                    <a:pt x="1556" y="3111"/>
                  </a:cubicBezTo>
                  <a:lnTo>
                    <a:pt x="22533" y="3111"/>
                  </a:lnTo>
                  <a:cubicBezTo>
                    <a:pt x="23395" y="3111"/>
                    <a:pt x="24088" y="2419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7748407" y="2735601"/>
              <a:ext cx="169097" cy="37813"/>
            </a:xfrm>
            <a:custGeom>
              <a:avLst/>
              <a:gdLst/>
              <a:ahLst/>
              <a:cxnLst/>
              <a:rect l="l" t="t" r="r" b="b"/>
              <a:pathLst>
                <a:path w="13912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1"/>
                    <a:pt x="1556" y="3111"/>
                  </a:cubicBezTo>
                  <a:lnTo>
                    <a:pt x="12357" y="3111"/>
                  </a:lnTo>
                  <a:cubicBezTo>
                    <a:pt x="13219" y="3111"/>
                    <a:pt x="13912" y="2418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7275637" y="2875940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6"/>
                    <a:pt x="1" y="3093"/>
                  </a:cubicBezTo>
                  <a:lnTo>
                    <a:pt x="1" y="20740"/>
                  </a:lnTo>
                  <a:cubicBezTo>
                    <a:pt x="1" y="22448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8"/>
                    <a:pt x="32253" y="20740"/>
                  </a:cubicBezTo>
                  <a:lnTo>
                    <a:pt x="32253" y="3093"/>
                  </a:lnTo>
                  <a:cubicBezTo>
                    <a:pt x="32253" y="1386"/>
                    <a:pt x="30867" y="0"/>
                    <a:pt x="29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7748407" y="2906959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0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7748407" y="3001875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01"/>
                    <a:pt x="693" y="3095"/>
                    <a:pt x="1556" y="3095"/>
                  </a:cubicBezTo>
                  <a:lnTo>
                    <a:pt x="22533" y="3095"/>
                  </a:lnTo>
                  <a:cubicBezTo>
                    <a:pt x="23395" y="3095"/>
                    <a:pt x="24088" y="2401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7748407" y="3096803"/>
              <a:ext cx="169097" cy="37619"/>
            </a:xfrm>
            <a:custGeom>
              <a:avLst/>
              <a:gdLst/>
              <a:ahLst/>
              <a:cxnLst/>
              <a:rect l="l" t="t" r="r" b="b"/>
              <a:pathLst>
                <a:path w="13912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12357" y="3094"/>
                  </a:lnTo>
                  <a:cubicBezTo>
                    <a:pt x="13219" y="3094"/>
                    <a:pt x="13912" y="2400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5920835" y="3483481"/>
              <a:ext cx="99863" cy="100070"/>
            </a:xfrm>
            <a:custGeom>
              <a:avLst/>
              <a:gdLst/>
              <a:ahLst/>
              <a:cxnLst/>
              <a:rect l="l" t="t" r="r" b="b"/>
              <a:pathLst>
                <a:path w="8216" h="8233" extrusionOk="0">
                  <a:moveTo>
                    <a:pt x="4109" y="0"/>
                  </a:moveTo>
                  <a:cubicBezTo>
                    <a:pt x="1844" y="0"/>
                    <a:pt x="0" y="1843"/>
                    <a:pt x="0" y="4108"/>
                  </a:cubicBezTo>
                  <a:cubicBezTo>
                    <a:pt x="0" y="6373"/>
                    <a:pt x="1844" y="8233"/>
                    <a:pt x="4109" y="8233"/>
                  </a:cubicBezTo>
                  <a:cubicBezTo>
                    <a:pt x="6374" y="8233"/>
                    <a:pt x="8216" y="6373"/>
                    <a:pt x="8216" y="4108"/>
                  </a:cubicBezTo>
                  <a:cubicBezTo>
                    <a:pt x="8216" y="1843"/>
                    <a:pt x="6374" y="0"/>
                    <a:pt x="4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6613861" y="1706048"/>
              <a:ext cx="1714363" cy="373126"/>
            </a:xfrm>
            <a:custGeom>
              <a:avLst/>
              <a:gdLst/>
              <a:ahLst/>
              <a:cxnLst/>
              <a:rect l="l" t="t" r="r" b="b"/>
              <a:pathLst>
                <a:path w="141045" h="30698" extrusionOk="0">
                  <a:moveTo>
                    <a:pt x="2924" y="0"/>
                  </a:moveTo>
                  <a:cubicBezTo>
                    <a:pt x="1386" y="0"/>
                    <a:pt x="0" y="1386"/>
                    <a:pt x="0" y="3093"/>
                  </a:cubicBezTo>
                  <a:lnTo>
                    <a:pt x="0" y="27603"/>
                  </a:lnTo>
                  <a:cubicBezTo>
                    <a:pt x="0" y="29311"/>
                    <a:pt x="1386" y="30697"/>
                    <a:pt x="3093" y="30697"/>
                  </a:cubicBezTo>
                  <a:lnTo>
                    <a:pt x="137951" y="30697"/>
                  </a:lnTo>
                  <a:cubicBezTo>
                    <a:pt x="139659" y="30697"/>
                    <a:pt x="141045" y="29311"/>
                    <a:pt x="141045" y="27603"/>
                  </a:cubicBezTo>
                  <a:lnTo>
                    <a:pt x="141045" y="3093"/>
                  </a:lnTo>
                  <a:cubicBezTo>
                    <a:pt x="141045" y="1386"/>
                    <a:pt x="139659" y="0"/>
                    <a:pt x="137782" y="0"/>
                  </a:cubicBezTo>
                  <a:close/>
                </a:path>
              </a:pathLst>
            </a:custGeom>
            <a:solidFill>
              <a:srgbClr val="A97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6617556" y="1709743"/>
              <a:ext cx="1706973" cy="365736"/>
            </a:xfrm>
            <a:custGeom>
              <a:avLst/>
              <a:gdLst/>
              <a:ahLst/>
              <a:cxnLst/>
              <a:rect l="l" t="t" r="r" b="b"/>
              <a:pathLst>
                <a:path w="140437" h="30090" extrusionOk="0">
                  <a:moveTo>
                    <a:pt x="2789" y="0"/>
                  </a:moveTo>
                  <a:cubicBezTo>
                    <a:pt x="1251" y="0"/>
                    <a:pt x="1" y="1251"/>
                    <a:pt x="1" y="2789"/>
                  </a:cubicBezTo>
                  <a:lnTo>
                    <a:pt x="1" y="27299"/>
                  </a:lnTo>
                  <a:cubicBezTo>
                    <a:pt x="1" y="28838"/>
                    <a:pt x="1251" y="30089"/>
                    <a:pt x="2789" y="30089"/>
                  </a:cubicBezTo>
                  <a:lnTo>
                    <a:pt x="137647" y="30089"/>
                  </a:lnTo>
                  <a:cubicBezTo>
                    <a:pt x="139186" y="30089"/>
                    <a:pt x="140437" y="28838"/>
                    <a:pt x="140437" y="27299"/>
                  </a:cubicBezTo>
                  <a:lnTo>
                    <a:pt x="140437" y="2789"/>
                  </a:lnTo>
                  <a:cubicBezTo>
                    <a:pt x="140437" y="1251"/>
                    <a:pt x="139186" y="0"/>
                    <a:pt x="137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6703441" y="1776095"/>
              <a:ext cx="233006" cy="233006"/>
            </a:xfrm>
            <a:custGeom>
              <a:avLst/>
              <a:gdLst/>
              <a:ahLst/>
              <a:cxnLst/>
              <a:rect l="l" t="t" r="r" b="b"/>
              <a:pathLst>
                <a:path w="19170" h="19170" extrusionOk="0">
                  <a:moveTo>
                    <a:pt x="9584" y="1"/>
                  </a:moveTo>
                  <a:cubicBezTo>
                    <a:pt x="4294" y="1"/>
                    <a:pt x="0" y="4294"/>
                    <a:pt x="0" y="9586"/>
                  </a:cubicBezTo>
                  <a:cubicBezTo>
                    <a:pt x="0" y="14876"/>
                    <a:pt x="4294" y="19170"/>
                    <a:pt x="9584" y="19170"/>
                  </a:cubicBezTo>
                  <a:cubicBezTo>
                    <a:pt x="14876" y="19170"/>
                    <a:pt x="19169" y="14876"/>
                    <a:pt x="19169" y="9586"/>
                  </a:cubicBezTo>
                  <a:cubicBezTo>
                    <a:pt x="19169" y="4294"/>
                    <a:pt x="14876" y="1"/>
                    <a:pt x="9584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7036480" y="1829515"/>
              <a:ext cx="674952" cy="37619"/>
            </a:xfrm>
            <a:custGeom>
              <a:avLst/>
              <a:gdLst/>
              <a:ahLst/>
              <a:cxnLst/>
              <a:rect l="l" t="t" r="r" b="b"/>
              <a:pathLst>
                <a:path w="55530" h="3095" extrusionOk="0">
                  <a:moveTo>
                    <a:pt x="1556" y="1"/>
                  </a:moveTo>
                  <a:cubicBezTo>
                    <a:pt x="694" y="1"/>
                    <a:pt x="1" y="694"/>
                    <a:pt x="1" y="1540"/>
                  </a:cubicBezTo>
                  <a:cubicBezTo>
                    <a:pt x="1" y="2401"/>
                    <a:pt x="694" y="3095"/>
                    <a:pt x="1556" y="3095"/>
                  </a:cubicBezTo>
                  <a:lnTo>
                    <a:pt x="53975" y="3095"/>
                  </a:lnTo>
                  <a:cubicBezTo>
                    <a:pt x="54836" y="3095"/>
                    <a:pt x="55530" y="2401"/>
                    <a:pt x="55530" y="1540"/>
                  </a:cubicBezTo>
                  <a:cubicBezTo>
                    <a:pt x="55530" y="694"/>
                    <a:pt x="54836" y="1"/>
                    <a:pt x="53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7759285" y="1829515"/>
              <a:ext cx="477304" cy="37619"/>
            </a:xfrm>
            <a:custGeom>
              <a:avLst/>
              <a:gdLst/>
              <a:ahLst/>
              <a:cxnLst/>
              <a:rect l="l" t="t" r="r" b="b"/>
              <a:pathLst>
                <a:path w="39269" h="3095" extrusionOk="0">
                  <a:moveTo>
                    <a:pt x="1540" y="1"/>
                  </a:moveTo>
                  <a:cubicBezTo>
                    <a:pt x="695" y="1"/>
                    <a:pt x="1" y="694"/>
                    <a:pt x="1" y="1540"/>
                  </a:cubicBezTo>
                  <a:cubicBezTo>
                    <a:pt x="1" y="2401"/>
                    <a:pt x="695" y="3095"/>
                    <a:pt x="1540" y="3095"/>
                  </a:cubicBezTo>
                  <a:lnTo>
                    <a:pt x="37714" y="3095"/>
                  </a:lnTo>
                  <a:cubicBezTo>
                    <a:pt x="38575" y="3095"/>
                    <a:pt x="39269" y="2401"/>
                    <a:pt x="39269" y="1540"/>
                  </a:cubicBezTo>
                  <a:cubicBezTo>
                    <a:pt x="39269" y="694"/>
                    <a:pt x="38575" y="1"/>
                    <a:pt x="37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7036480" y="1924444"/>
              <a:ext cx="265058" cy="37619"/>
            </a:xfrm>
            <a:custGeom>
              <a:avLst/>
              <a:gdLst/>
              <a:ahLst/>
              <a:cxnLst/>
              <a:rect l="l" t="t" r="r" b="b"/>
              <a:pathLst>
                <a:path w="21807" h="3095" extrusionOk="0">
                  <a:moveTo>
                    <a:pt x="1556" y="0"/>
                  </a:moveTo>
                  <a:cubicBezTo>
                    <a:pt x="694" y="0"/>
                    <a:pt x="1" y="694"/>
                    <a:pt x="1" y="1539"/>
                  </a:cubicBezTo>
                  <a:cubicBezTo>
                    <a:pt x="1" y="2401"/>
                    <a:pt x="694" y="3094"/>
                    <a:pt x="1556" y="3094"/>
                  </a:cubicBezTo>
                  <a:lnTo>
                    <a:pt x="20269" y="3094"/>
                  </a:lnTo>
                  <a:cubicBezTo>
                    <a:pt x="21114" y="3094"/>
                    <a:pt x="21806" y="2401"/>
                    <a:pt x="21806" y="1539"/>
                  </a:cubicBezTo>
                  <a:cubicBezTo>
                    <a:pt x="21806" y="694"/>
                    <a:pt x="21114" y="0"/>
                    <a:pt x="20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5673267" y="1457228"/>
              <a:ext cx="459825" cy="389778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5817909" y="1559948"/>
              <a:ext cx="170543" cy="138710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5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5300175" y="2956587"/>
              <a:ext cx="436622" cy="284980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5374951" y="3039798"/>
              <a:ext cx="287058" cy="60822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7782513" y="1481684"/>
              <a:ext cx="269993" cy="269981"/>
            </a:xfrm>
            <a:custGeom>
              <a:avLst/>
              <a:gdLst/>
              <a:ahLst/>
              <a:cxnLst/>
              <a:rect l="l" t="t" r="r" b="b"/>
              <a:pathLst>
                <a:path w="22213" h="22212" extrusionOk="0">
                  <a:moveTo>
                    <a:pt x="11106" y="0"/>
                  </a:moveTo>
                  <a:cubicBezTo>
                    <a:pt x="4987" y="0"/>
                    <a:pt x="1" y="4986"/>
                    <a:pt x="1" y="11105"/>
                  </a:cubicBezTo>
                  <a:cubicBezTo>
                    <a:pt x="1" y="17242"/>
                    <a:pt x="4987" y="22212"/>
                    <a:pt x="11106" y="22212"/>
                  </a:cubicBezTo>
                  <a:cubicBezTo>
                    <a:pt x="17225" y="22212"/>
                    <a:pt x="22212" y="17242"/>
                    <a:pt x="22212" y="11105"/>
                  </a:cubicBezTo>
                  <a:cubicBezTo>
                    <a:pt x="22212" y="4986"/>
                    <a:pt x="17225" y="0"/>
                    <a:pt x="1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7870039" y="1520494"/>
              <a:ext cx="97189" cy="96192"/>
            </a:xfrm>
            <a:custGeom>
              <a:avLst/>
              <a:gdLst/>
              <a:ahLst/>
              <a:cxnLst/>
              <a:rect l="l" t="t" r="r" b="b"/>
              <a:pathLst>
                <a:path w="7996" h="7914" extrusionOk="0">
                  <a:moveTo>
                    <a:pt x="4011" y="1"/>
                  </a:moveTo>
                  <a:cubicBezTo>
                    <a:pt x="1859" y="1"/>
                    <a:pt x="84" y="1730"/>
                    <a:pt x="51" y="3889"/>
                  </a:cubicBezTo>
                  <a:cubicBezTo>
                    <a:pt x="1" y="6070"/>
                    <a:pt x="1741" y="7879"/>
                    <a:pt x="3922" y="7912"/>
                  </a:cubicBezTo>
                  <a:cubicBezTo>
                    <a:pt x="3954" y="7913"/>
                    <a:pt x="3986" y="7913"/>
                    <a:pt x="4017" y="7913"/>
                  </a:cubicBezTo>
                  <a:cubicBezTo>
                    <a:pt x="6171" y="7913"/>
                    <a:pt x="7912" y="6191"/>
                    <a:pt x="7962" y="4042"/>
                  </a:cubicBezTo>
                  <a:cubicBezTo>
                    <a:pt x="7995" y="1861"/>
                    <a:pt x="6255" y="53"/>
                    <a:pt x="4074" y="1"/>
                  </a:cubicBezTo>
                  <a:cubicBezTo>
                    <a:pt x="4053" y="1"/>
                    <a:pt x="4032" y="1"/>
                    <a:pt x="4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7823803" y="1637592"/>
              <a:ext cx="184727" cy="105673"/>
            </a:xfrm>
            <a:custGeom>
              <a:avLst/>
              <a:gdLst/>
              <a:ahLst/>
              <a:cxnLst/>
              <a:rect l="l" t="t" r="r" b="b"/>
              <a:pathLst>
                <a:path w="15198" h="8694" extrusionOk="0">
                  <a:moveTo>
                    <a:pt x="7551" y="1"/>
                  </a:moveTo>
                  <a:cubicBezTo>
                    <a:pt x="4102" y="1"/>
                    <a:pt x="1150" y="2179"/>
                    <a:pt x="1" y="5243"/>
                  </a:cubicBezTo>
                  <a:cubicBezTo>
                    <a:pt x="1860" y="7305"/>
                    <a:pt x="4531" y="8641"/>
                    <a:pt x="7540" y="8691"/>
                  </a:cubicBezTo>
                  <a:cubicBezTo>
                    <a:pt x="7618" y="8693"/>
                    <a:pt x="7697" y="8694"/>
                    <a:pt x="7775" y="8694"/>
                  </a:cubicBezTo>
                  <a:cubicBezTo>
                    <a:pt x="10690" y="8694"/>
                    <a:pt x="13321" y="7473"/>
                    <a:pt x="15198" y="5531"/>
                  </a:cubicBezTo>
                  <a:cubicBezTo>
                    <a:pt x="14150" y="2369"/>
                    <a:pt x="11208" y="54"/>
                    <a:pt x="7709" y="3"/>
                  </a:cubicBezTo>
                  <a:cubicBezTo>
                    <a:pt x="7656" y="2"/>
                    <a:pt x="7603" y="1"/>
                    <a:pt x="7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8" name="Google Shape;618;p41"/>
            <p:cNvGrpSpPr/>
            <p:nvPr/>
          </p:nvGrpSpPr>
          <p:grpSpPr>
            <a:xfrm>
              <a:off x="5306560" y="1715806"/>
              <a:ext cx="454888" cy="454888"/>
              <a:chOff x="5289166" y="402821"/>
              <a:chExt cx="801000" cy="801000"/>
            </a:xfrm>
          </p:grpSpPr>
          <p:sp>
            <p:nvSpPr>
              <p:cNvPr id="619" name="Google Shape;619;p41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1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1" name="Google Shape;621;p41"/>
            <p:cNvSpPr/>
            <p:nvPr/>
          </p:nvSpPr>
          <p:spPr>
            <a:xfrm>
              <a:off x="8072364" y="2213821"/>
              <a:ext cx="292491" cy="2924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622;p41"/>
            <p:cNvGrpSpPr/>
            <p:nvPr/>
          </p:nvGrpSpPr>
          <p:grpSpPr>
            <a:xfrm>
              <a:off x="6387030" y="2729646"/>
              <a:ext cx="995046" cy="816206"/>
              <a:chOff x="6710430" y="2844909"/>
              <a:chExt cx="995046" cy="816206"/>
            </a:xfrm>
          </p:grpSpPr>
          <p:sp>
            <p:nvSpPr>
              <p:cNvPr id="623" name="Google Shape;623;p41"/>
              <p:cNvSpPr/>
              <p:nvPr/>
            </p:nvSpPr>
            <p:spPr>
              <a:xfrm>
                <a:off x="6710430" y="2844909"/>
                <a:ext cx="995046" cy="655225"/>
              </a:xfrm>
              <a:custGeom>
                <a:avLst/>
                <a:gdLst/>
                <a:ahLst/>
                <a:cxnLst/>
                <a:rect l="l" t="t" r="r" b="b"/>
                <a:pathLst>
                  <a:path w="81865" h="53907" extrusionOk="0">
                    <a:moveTo>
                      <a:pt x="3110" y="0"/>
                    </a:moveTo>
                    <a:cubicBezTo>
                      <a:pt x="1386" y="0"/>
                      <a:pt x="0" y="1386"/>
                      <a:pt x="0" y="3094"/>
                    </a:cubicBezTo>
                    <a:lnTo>
                      <a:pt x="0" y="50813"/>
                    </a:lnTo>
                    <a:cubicBezTo>
                      <a:pt x="0" y="52521"/>
                      <a:pt x="1386" y="53907"/>
                      <a:pt x="3110" y="53907"/>
                    </a:cubicBezTo>
                    <a:lnTo>
                      <a:pt x="78771" y="53907"/>
                    </a:lnTo>
                    <a:cubicBezTo>
                      <a:pt x="80478" y="53907"/>
                      <a:pt x="81864" y="52521"/>
                      <a:pt x="81864" y="50813"/>
                    </a:cubicBezTo>
                    <a:lnTo>
                      <a:pt x="81864" y="3094"/>
                    </a:lnTo>
                    <a:cubicBezTo>
                      <a:pt x="81864" y="1386"/>
                      <a:pt x="80478" y="0"/>
                      <a:pt x="78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1"/>
              <p:cNvSpPr/>
              <p:nvPr/>
            </p:nvSpPr>
            <p:spPr>
              <a:xfrm>
                <a:off x="6748231" y="2882515"/>
                <a:ext cx="919672" cy="580024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47719" extrusionOk="0">
                    <a:moveTo>
                      <a:pt x="0" y="0"/>
                    </a:moveTo>
                    <a:lnTo>
                      <a:pt x="0" y="47719"/>
                    </a:lnTo>
                    <a:lnTo>
                      <a:pt x="75661" y="47719"/>
                    </a:lnTo>
                    <a:lnTo>
                      <a:pt x="75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1"/>
              <p:cNvSpPr/>
              <p:nvPr/>
            </p:nvSpPr>
            <p:spPr>
              <a:xfrm>
                <a:off x="6748231" y="3005570"/>
                <a:ext cx="919672" cy="456967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37595" extrusionOk="0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1"/>
              <p:cNvSpPr/>
              <p:nvPr/>
            </p:nvSpPr>
            <p:spPr>
              <a:xfrm>
                <a:off x="7225498" y="2979486"/>
                <a:ext cx="140560" cy="140548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1563" extrusionOk="0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1"/>
              <p:cNvSpPr/>
              <p:nvPr/>
            </p:nvSpPr>
            <p:spPr>
              <a:xfrm>
                <a:off x="7321087" y="3433715"/>
                <a:ext cx="227400" cy="2274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" name="Google Shape;628;p41"/>
            <p:cNvSpPr/>
            <p:nvPr/>
          </p:nvSpPr>
          <p:spPr>
            <a:xfrm>
              <a:off x="6878913" y="3637361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8364857" y="248429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7170539" y="147307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5226503" y="2396433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5029270" y="2748958"/>
              <a:ext cx="270900" cy="27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>
                <a:latin typeface="Darker Grotesque" panose="020B0604020202020204" charset="0"/>
              </a:rPr>
              <a:t>3.Demo</a:t>
            </a:r>
            <a:endParaRPr dirty="0"/>
          </a:p>
        </p:txBody>
      </p:sp>
      <p:grpSp>
        <p:nvGrpSpPr>
          <p:cNvPr id="1026" name="Google Shape;1026;p51"/>
          <p:cNvGrpSpPr/>
          <p:nvPr/>
        </p:nvGrpSpPr>
        <p:grpSpPr>
          <a:xfrm>
            <a:off x="2947116" y="1303644"/>
            <a:ext cx="3293177" cy="2872933"/>
            <a:chOff x="2947116" y="1303644"/>
            <a:chExt cx="3293177" cy="2872933"/>
          </a:xfrm>
        </p:grpSpPr>
        <p:sp>
          <p:nvSpPr>
            <p:cNvPr id="1027" name="Google Shape;1027;p51"/>
            <p:cNvSpPr/>
            <p:nvPr/>
          </p:nvSpPr>
          <p:spPr>
            <a:xfrm>
              <a:off x="3648175" y="1836650"/>
              <a:ext cx="1586100" cy="1834800"/>
            </a:xfrm>
            <a:prstGeom prst="roundRect">
              <a:avLst>
                <a:gd name="adj" fmla="val 8693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1"/>
            <p:cNvSpPr/>
            <p:nvPr/>
          </p:nvSpPr>
          <p:spPr>
            <a:xfrm flipH="1">
              <a:off x="3038591" y="2866188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9" name="Google Shape;1029;p51"/>
            <p:cNvGrpSpPr/>
            <p:nvPr/>
          </p:nvGrpSpPr>
          <p:grpSpPr>
            <a:xfrm rot="-5400000">
              <a:off x="5234218" y="1303644"/>
              <a:ext cx="761751" cy="761751"/>
              <a:chOff x="5289166" y="402821"/>
              <a:chExt cx="801000" cy="801000"/>
            </a:xfrm>
          </p:grpSpPr>
          <p:sp>
            <p:nvSpPr>
              <p:cNvPr id="1030" name="Google Shape;1030;p51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3000" endPos="2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1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3000" endPos="2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2" name="Google Shape;1032;p51"/>
            <p:cNvGrpSpPr/>
            <p:nvPr/>
          </p:nvGrpSpPr>
          <p:grpSpPr>
            <a:xfrm>
              <a:off x="3405345" y="2685934"/>
              <a:ext cx="1173841" cy="1490643"/>
              <a:chOff x="2950295" y="2685934"/>
              <a:chExt cx="1173841" cy="1490643"/>
            </a:xfrm>
          </p:grpSpPr>
          <p:sp>
            <p:nvSpPr>
              <p:cNvPr id="1033" name="Google Shape;1033;p51"/>
              <p:cNvSpPr/>
              <p:nvPr/>
            </p:nvSpPr>
            <p:spPr>
              <a:xfrm>
                <a:off x="2950295" y="2685934"/>
                <a:ext cx="1173841" cy="1490643"/>
              </a:xfrm>
              <a:custGeom>
                <a:avLst/>
                <a:gdLst/>
                <a:ahLst/>
                <a:cxnLst/>
                <a:rect l="l" t="t" r="r" b="b"/>
                <a:pathLst>
                  <a:path w="93199" h="118352" extrusionOk="0">
                    <a:moveTo>
                      <a:pt x="7177" y="0"/>
                    </a:moveTo>
                    <a:cubicBezTo>
                      <a:pt x="3218" y="0"/>
                      <a:pt x="0" y="3217"/>
                      <a:pt x="0" y="7177"/>
                    </a:cubicBezTo>
                    <a:lnTo>
                      <a:pt x="0" y="111174"/>
                    </a:lnTo>
                    <a:cubicBezTo>
                      <a:pt x="0" y="115134"/>
                      <a:pt x="3218" y="118351"/>
                      <a:pt x="7177" y="118351"/>
                    </a:cubicBezTo>
                    <a:lnTo>
                      <a:pt x="86022" y="118351"/>
                    </a:lnTo>
                    <a:cubicBezTo>
                      <a:pt x="89998" y="118351"/>
                      <a:pt x="93199" y="115134"/>
                      <a:pt x="93199" y="111174"/>
                    </a:cubicBezTo>
                    <a:lnTo>
                      <a:pt x="93199" y="7177"/>
                    </a:lnTo>
                    <a:cubicBezTo>
                      <a:pt x="93199" y="3217"/>
                      <a:pt x="89998" y="0"/>
                      <a:pt x="860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1"/>
              <p:cNvSpPr/>
              <p:nvPr/>
            </p:nvSpPr>
            <p:spPr>
              <a:xfrm>
                <a:off x="3421348" y="2846344"/>
                <a:ext cx="626626" cy="52836"/>
              </a:xfrm>
              <a:custGeom>
                <a:avLst/>
                <a:gdLst/>
                <a:ahLst/>
                <a:cxnLst/>
                <a:rect l="l" t="t" r="r" b="b"/>
                <a:pathLst>
                  <a:path w="49752" h="4195" extrusionOk="0">
                    <a:moveTo>
                      <a:pt x="2107" y="1"/>
                    </a:moveTo>
                    <a:cubicBezTo>
                      <a:pt x="944" y="1"/>
                      <a:pt x="1" y="944"/>
                      <a:pt x="1" y="2106"/>
                    </a:cubicBezTo>
                    <a:cubicBezTo>
                      <a:pt x="1" y="3269"/>
                      <a:pt x="944" y="4195"/>
                      <a:pt x="2107" y="4195"/>
                    </a:cubicBezTo>
                    <a:lnTo>
                      <a:pt x="47645" y="4195"/>
                    </a:lnTo>
                    <a:cubicBezTo>
                      <a:pt x="48808" y="4195"/>
                      <a:pt x="49751" y="3269"/>
                      <a:pt x="49751" y="2106"/>
                    </a:cubicBezTo>
                    <a:cubicBezTo>
                      <a:pt x="49751" y="944"/>
                      <a:pt x="48808" y="1"/>
                      <a:pt x="476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1"/>
              <p:cNvSpPr/>
              <p:nvPr/>
            </p:nvSpPr>
            <p:spPr>
              <a:xfrm>
                <a:off x="3421348" y="2948615"/>
                <a:ext cx="475121" cy="53063"/>
              </a:xfrm>
              <a:custGeom>
                <a:avLst/>
                <a:gdLst/>
                <a:ahLst/>
                <a:cxnLst/>
                <a:rect l="l" t="t" r="r" b="b"/>
                <a:pathLst>
                  <a:path w="37723" h="4213" extrusionOk="0">
                    <a:moveTo>
                      <a:pt x="2107" y="1"/>
                    </a:moveTo>
                    <a:cubicBezTo>
                      <a:pt x="944" y="1"/>
                      <a:pt x="1" y="944"/>
                      <a:pt x="1" y="2106"/>
                    </a:cubicBezTo>
                    <a:cubicBezTo>
                      <a:pt x="1" y="3269"/>
                      <a:pt x="944" y="4213"/>
                      <a:pt x="2107" y="4213"/>
                    </a:cubicBezTo>
                    <a:lnTo>
                      <a:pt x="35616" y="4213"/>
                    </a:lnTo>
                    <a:cubicBezTo>
                      <a:pt x="36779" y="4213"/>
                      <a:pt x="37722" y="3269"/>
                      <a:pt x="37722" y="2106"/>
                    </a:cubicBezTo>
                    <a:cubicBezTo>
                      <a:pt x="37722" y="944"/>
                      <a:pt x="36779" y="1"/>
                      <a:pt x="356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1"/>
              <p:cNvSpPr/>
              <p:nvPr/>
            </p:nvSpPr>
            <p:spPr>
              <a:xfrm>
                <a:off x="3421348" y="3184582"/>
                <a:ext cx="626626" cy="52836"/>
              </a:xfrm>
              <a:custGeom>
                <a:avLst/>
                <a:gdLst/>
                <a:ahLst/>
                <a:cxnLst/>
                <a:rect l="l" t="t" r="r" b="b"/>
                <a:pathLst>
                  <a:path w="49752" h="4195" extrusionOk="0">
                    <a:moveTo>
                      <a:pt x="2107" y="0"/>
                    </a:moveTo>
                    <a:cubicBezTo>
                      <a:pt x="944" y="0"/>
                      <a:pt x="1" y="944"/>
                      <a:pt x="1" y="2089"/>
                    </a:cubicBezTo>
                    <a:cubicBezTo>
                      <a:pt x="1" y="3251"/>
                      <a:pt x="944" y="4194"/>
                      <a:pt x="2107" y="4194"/>
                    </a:cubicBezTo>
                    <a:lnTo>
                      <a:pt x="47645" y="4194"/>
                    </a:lnTo>
                    <a:cubicBezTo>
                      <a:pt x="48808" y="4194"/>
                      <a:pt x="49751" y="3251"/>
                      <a:pt x="49751" y="2089"/>
                    </a:cubicBezTo>
                    <a:cubicBezTo>
                      <a:pt x="49751" y="944"/>
                      <a:pt x="48808" y="0"/>
                      <a:pt x="476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1"/>
              <p:cNvSpPr/>
              <p:nvPr/>
            </p:nvSpPr>
            <p:spPr>
              <a:xfrm>
                <a:off x="3421348" y="3286854"/>
                <a:ext cx="475121" cy="52836"/>
              </a:xfrm>
              <a:custGeom>
                <a:avLst/>
                <a:gdLst/>
                <a:ahLst/>
                <a:cxnLst/>
                <a:rect l="l" t="t" r="r" b="b"/>
                <a:pathLst>
                  <a:path w="37723" h="4195" extrusionOk="0">
                    <a:moveTo>
                      <a:pt x="2107" y="0"/>
                    </a:moveTo>
                    <a:cubicBezTo>
                      <a:pt x="944" y="0"/>
                      <a:pt x="1" y="944"/>
                      <a:pt x="1" y="2106"/>
                    </a:cubicBezTo>
                    <a:cubicBezTo>
                      <a:pt x="1" y="3251"/>
                      <a:pt x="944" y="4195"/>
                      <a:pt x="2107" y="4195"/>
                    </a:cubicBezTo>
                    <a:lnTo>
                      <a:pt x="35616" y="4195"/>
                    </a:lnTo>
                    <a:cubicBezTo>
                      <a:pt x="36779" y="4195"/>
                      <a:pt x="37722" y="3251"/>
                      <a:pt x="37722" y="2106"/>
                    </a:cubicBezTo>
                    <a:cubicBezTo>
                      <a:pt x="37722" y="944"/>
                      <a:pt x="36779" y="0"/>
                      <a:pt x="35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1"/>
              <p:cNvSpPr/>
              <p:nvPr/>
            </p:nvSpPr>
            <p:spPr>
              <a:xfrm>
                <a:off x="3421348" y="3522594"/>
                <a:ext cx="626626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49752" h="4212" extrusionOk="0">
                    <a:moveTo>
                      <a:pt x="2107" y="0"/>
                    </a:moveTo>
                    <a:cubicBezTo>
                      <a:pt x="944" y="0"/>
                      <a:pt x="1" y="944"/>
                      <a:pt x="1" y="2107"/>
                    </a:cubicBezTo>
                    <a:cubicBezTo>
                      <a:pt x="1" y="3268"/>
                      <a:pt x="944" y="4212"/>
                      <a:pt x="2107" y="4212"/>
                    </a:cubicBezTo>
                    <a:lnTo>
                      <a:pt x="47645" y="4212"/>
                    </a:lnTo>
                    <a:cubicBezTo>
                      <a:pt x="48808" y="4212"/>
                      <a:pt x="49751" y="3268"/>
                      <a:pt x="49751" y="2107"/>
                    </a:cubicBezTo>
                    <a:cubicBezTo>
                      <a:pt x="49751" y="944"/>
                      <a:pt x="48808" y="0"/>
                      <a:pt x="476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1"/>
              <p:cNvSpPr/>
              <p:nvPr/>
            </p:nvSpPr>
            <p:spPr>
              <a:xfrm>
                <a:off x="3421348" y="3625080"/>
                <a:ext cx="475121" cy="52849"/>
              </a:xfrm>
              <a:custGeom>
                <a:avLst/>
                <a:gdLst/>
                <a:ahLst/>
                <a:cxnLst/>
                <a:rect l="l" t="t" r="r" b="b"/>
                <a:pathLst>
                  <a:path w="37723" h="4196" extrusionOk="0">
                    <a:moveTo>
                      <a:pt x="2107" y="1"/>
                    </a:moveTo>
                    <a:cubicBezTo>
                      <a:pt x="944" y="1"/>
                      <a:pt x="1" y="927"/>
                      <a:pt x="1" y="2090"/>
                    </a:cubicBezTo>
                    <a:cubicBezTo>
                      <a:pt x="1" y="3252"/>
                      <a:pt x="944" y="4195"/>
                      <a:pt x="2107" y="4195"/>
                    </a:cubicBezTo>
                    <a:lnTo>
                      <a:pt x="35616" y="4195"/>
                    </a:lnTo>
                    <a:cubicBezTo>
                      <a:pt x="36779" y="4195"/>
                      <a:pt x="37722" y="3252"/>
                      <a:pt x="37722" y="2090"/>
                    </a:cubicBezTo>
                    <a:cubicBezTo>
                      <a:pt x="37722" y="927"/>
                      <a:pt x="36779" y="1"/>
                      <a:pt x="356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1"/>
              <p:cNvSpPr/>
              <p:nvPr/>
            </p:nvSpPr>
            <p:spPr>
              <a:xfrm>
                <a:off x="3421348" y="3860821"/>
                <a:ext cx="547467" cy="52861"/>
              </a:xfrm>
              <a:custGeom>
                <a:avLst/>
                <a:gdLst/>
                <a:ahLst/>
                <a:cxnLst/>
                <a:rect l="l" t="t" r="r" b="b"/>
                <a:pathLst>
                  <a:path w="43467" h="4197" extrusionOk="0">
                    <a:moveTo>
                      <a:pt x="2107" y="1"/>
                    </a:moveTo>
                    <a:cubicBezTo>
                      <a:pt x="944" y="1"/>
                      <a:pt x="1" y="944"/>
                      <a:pt x="1" y="2107"/>
                    </a:cubicBezTo>
                    <a:cubicBezTo>
                      <a:pt x="1" y="3269"/>
                      <a:pt x="944" y="4196"/>
                      <a:pt x="2107" y="4196"/>
                    </a:cubicBezTo>
                    <a:lnTo>
                      <a:pt x="41377" y="4196"/>
                    </a:lnTo>
                    <a:cubicBezTo>
                      <a:pt x="42541" y="4196"/>
                      <a:pt x="43466" y="3269"/>
                      <a:pt x="43466" y="2107"/>
                    </a:cubicBezTo>
                    <a:cubicBezTo>
                      <a:pt x="43466" y="944"/>
                      <a:pt x="42541" y="1"/>
                      <a:pt x="413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1"/>
              <p:cNvSpPr/>
              <p:nvPr/>
            </p:nvSpPr>
            <p:spPr>
              <a:xfrm>
                <a:off x="3421348" y="3963092"/>
                <a:ext cx="395962" cy="53063"/>
              </a:xfrm>
              <a:custGeom>
                <a:avLst/>
                <a:gdLst/>
                <a:ahLst/>
                <a:cxnLst/>
                <a:rect l="l" t="t" r="r" b="b"/>
                <a:pathLst>
                  <a:path w="31438" h="4213" extrusionOk="0">
                    <a:moveTo>
                      <a:pt x="2107" y="1"/>
                    </a:moveTo>
                    <a:cubicBezTo>
                      <a:pt x="944" y="1"/>
                      <a:pt x="1" y="944"/>
                      <a:pt x="1" y="2108"/>
                    </a:cubicBezTo>
                    <a:cubicBezTo>
                      <a:pt x="1" y="3269"/>
                      <a:pt x="944" y="4213"/>
                      <a:pt x="2107" y="4213"/>
                    </a:cubicBezTo>
                    <a:lnTo>
                      <a:pt x="29332" y="4213"/>
                    </a:lnTo>
                    <a:cubicBezTo>
                      <a:pt x="30494" y="4213"/>
                      <a:pt x="31438" y="3269"/>
                      <a:pt x="31438" y="2108"/>
                    </a:cubicBezTo>
                    <a:cubicBezTo>
                      <a:pt x="31438" y="944"/>
                      <a:pt x="30494" y="1"/>
                      <a:pt x="293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1"/>
              <p:cNvSpPr/>
              <p:nvPr/>
            </p:nvSpPr>
            <p:spPr>
              <a:xfrm>
                <a:off x="3089482" y="3148926"/>
                <a:ext cx="226634" cy="226634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17994" extrusionOk="0">
                    <a:moveTo>
                      <a:pt x="8997" y="1"/>
                    </a:moveTo>
                    <a:cubicBezTo>
                      <a:pt x="4028" y="1"/>
                      <a:pt x="1" y="4027"/>
                      <a:pt x="1" y="8997"/>
                    </a:cubicBezTo>
                    <a:cubicBezTo>
                      <a:pt x="1" y="13950"/>
                      <a:pt x="4028" y="17994"/>
                      <a:pt x="8997" y="17994"/>
                    </a:cubicBezTo>
                    <a:cubicBezTo>
                      <a:pt x="13968" y="17994"/>
                      <a:pt x="17994" y="13950"/>
                      <a:pt x="17994" y="8997"/>
                    </a:cubicBezTo>
                    <a:cubicBezTo>
                      <a:pt x="17994" y="4027"/>
                      <a:pt x="13968" y="1"/>
                      <a:pt x="89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1"/>
              <p:cNvSpPr/>
              <p:nvPr/>
            </p:nvSpPr>
            <p:spPr>
              <a:xfrm>
                <a:off x="3089482" y="3486938"/>
                <a:ext cx="226634" cy="226634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17994" extrusionOk="0">
                    <a:moveTo>
                      <a:pt x="8997" y="1"/>
                    </a:moveTo>
                    <a:cubicBezTo>
                      <a:pt x="4028" y="1"/>
                      <a:pt x="1" y="4028"/>
                      <a:pt x="1" y="8997"/>
                    </a:cubicBezTo>
                    <a:cubicBezTo>
                      <a:pt x="1" y="13968"/>
                      <a:pt x="4028" y="17994"/>
                      <a:pt x="8997" y="17994"/>
                    </a:cubicBezTo>
                    <a:cubicBezTo>
                      <a:pt x="13968" y="17994"/>
                      <a:pt x="17994" y="13968"/>
                      <a:pt x="17994" y="8997"/>
                    </a:cubicBezTo>
                    <a:cubicBezTo>
                      <a:pt x="17994" y="4028"/>
                      <a:pt x="13968" y="1"/>
                      <a:pt x="89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1"/>
              <p:cNvSpPr/>
              <p:nvPr/>
            </p:nvSpPr>
            <p:spPr>
              <a:xfrm>
                <a:off x="3089482" y="3825177"/>
                <a:ext cx="226634" cy="226634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17994" extrusionOk="0">
                    <a:moveTo>
                      <a:pt x="8997" y="0"/>
                    </a:moveTo>
                    <a:cubicBezTo>
                      <a:pt x="4028" y="0"/>
                      <a:pt x="1" y="4027"/>
                      <a:pt x="1" y="8997"/>
                    </a:cubicBezTo>
                    <a:cubicBezTo>
                      <a:pt x="1" y="13967"/>
                      <a:pt x="4028" y="17993"/>
                      <a:pt x="8997" y="17993"/>
                    </a:cubicBezTo>
                    <a:cubicBezTo>
                      <a:pt x="13968" y="17993"/>
                      <a:pt x="17994" y="13967"/>
                      <a:pt x="17994" y="8997"/>
                    </a:cubicBezTo>
                    <a:cubicBezTo>
                      <a:pt x="17994" y="4027"/>
                      <a:pt x="13968" y="0"/>
                      <a:pt x="8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1"/>
              <p:cNvSpPr/>
              <p:nvPr/>
            </p:nvSpPr>
            <p:spPr>
              <a:xfrm>
                <a:off x="3089482" y="2810700"/>
                <a:ext cx="226634" cy="226634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17994" extrusionOk="0">
                    <a:moveTo>
                      <a:pt x="8997" y="0"/>
                    </a:moveTo>
                    <a:cubicBezTo>
                      <a:pt x="4028" y="0"/>
                      <a:pt x="1" y="4026"/>
                      <a:pt x="1" y="8997"/>
                    </a:cubicBezTo>
                    <a:cubicBezTo>
                      <a:pt x="1" y="13966"/>
                      <a:pt x="4028" y="17993"/>
                      <a:pt x="8997" y="17993"/>
                    </a:cubicBezTo>
                    <a:cubicBezTo>
                      <a:pt x="13968" y="17993"/>
                      <a:pt x="17994" y="13966"/>
                      <a:pt x="17994" y="8997"/>
                    </a:cubicBezTo>
                    <a:cubicBezTo>
                      <a:pt x="17994" y="4026"/>
                      <a:pt x="13968" y="0"/>
                      <a:pt x="8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6" name="Google Shape;1046;p51"/>
            <p:cNvGrpSpPr/>
            <p:nvPr/>
          </p:nvGrpSpPr>
          <p:grpSpPr>
            <a:xfrm>
              <a:off x="4352235" y="2571740"/>
              <a:ext cx="1271829" cy="1270822"/>
              <a:chOff x="4427562" y="2934395"/>
              <a:chExt cx="811219" cy="810576"/>
            </a:xfrm>
          </p:grpSpPr>
          <p:sp>
            <p:nvSpPr>
              <p:cNvPr id="1047" name="Google Shape;1047;p51"/>
              <p:cNvSpPr/>
              <p:nvPr/>
            </p:nvSpPr>
            <p:spPr>
              <a:xfrm>
                <a:off x="4477010" y="2934395"/>
                <a:ext cx="761771" cy="761783"/>
              </a:xfrm>
              <a:custGeom>
                <a:avLst/>
                <a:gdLst/>
                <a:ahLst/>
                <a:cxnLst/>
                <a:rect l="l" t="t" r="r" b="b"/>
                <a:pathLst>
                  <a:path w="60482" h="60483" extrusionOk="0">
                    <a:moveTo>
                      <a:pt x="30240" y="1"/>
                    </a:moveTo>
                    <a:cubicBezTo>
                      <a:pt x="13545" y="1"/>
                      <a:pt x="0" y="13546"/>
                      <a:pt x="0" y="30242"/>
                    </a:cubicBezTo>
                    <a:cubicBezTo>
                      <a:pt x="0" y="46937"/>
                      <a:pt x="13545" y="60482"/>
                      <a:pt x="30240" y="60482"/>
                    </a:cubicBezTo>
                    <a:cubicBezTo>
                      <a:pt x="46936" y="60482"/>
                      <a:pt x="60482" y="46937"/>
                      <a:pt x="60482" y="30242"/>
                    </a:cubicBezTo>
                    <a:cubicBezTo>
                      <a:pt x="60482" y="13546"/>
                      <a:pt x="46936" y="1"/>
                      <a:pt x="30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1"/>
              <p:cNvSpPr/>
              <p:nvPr/>
            </p:nvSpPr>
            <p:spPr>
              <a:xfrm>
                <a:off x="4568878" y="3026288"/>
                <a:ext cx="578022" cy="578010"/>
              </a:xfrm>
              <a:custGeom>
                <a:avLst/>
                <a:gdLst/>
                <a:ahLst/>
                <a:cxnLst/>
                <a:rect l="l" t="t" r="r" b="b"/>
                <a:pathLst>
                  <a:path w="45893" h="45892" extrusionOk="0">
                    <a:moveTo>
                      <a:pt x="22946" y="0"/>
                    </a:moveTo>
                    <a:cubicBezTo>
                      <a:pt x="10277" y="0"/>
                      <a:pt x="0" y="10277"/>
                      <a:pt x="0" y="22946"/>
                    </a:cubicBezTo>
                    <a:cubicBezTo>
                      <a:pt x="0" y="35615"/>
                      <a:pt x="10277" y="45892"/>
                      <a:pt x="22946" y="45892"/>
                    </a:cubicBezTo>
                    <a:cubicBezTo>
                      <a:pt x="35615" y="45892"/>
                      <a:pt x="45892" y="35615"/>
                      <a:pt x="45892" y="22946"/>
                    </a:cubicBezTo>
                    <a:cubicBezTo>
                      <a:pt x="45892" y="10277"/>
                      <a:pt x="35615" y="0"/>
                      <a:pt x="22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1"/>
              <p:cNvSpPr/>
              <p:nvPr/>
            </p:nvSpPr>
            <p:spPr>
              <a:xfrm>
                <a:off x="4660759" y="3118156"/>
                <a:ext cx="394261" cy="394261"/>
              </a:xfrm>
              <a:custGeom>
                <a:avLst/>
                <a:gdLst/>
                <a:ahLst/>
                <a:cxnLst/>
                <a:rect l="l" t="t" r="r" b="b"/>
                <a:pathLst>
                  <a:path w="31303" h="31303" extrusionOk="0">
                    <a:moveTo>
                      <a:pt x="15651" y="0"/>
                    </a:moveTo>
                    <a:cubicBezTo>
                      <a:pt x="7009" y="0"/>
                      <a:pt x="1" y="7009"/>
                      <a:pt x="1" y="15652"/>
                    </a:cubicBezTo>
                    <a:cubicBezTo>
                      <a:pt x="1" y="24294"/>
                      <a:pt x="7009" y="31302"/>
                      <a:pt x="15651" y="31302"/>
                    </a:cubicBezTo>
                    <a:cubicBezTo>
                      <a:pt x="24294" y="31302"/>
                      <a:pt x="31303" y="24294"/>
                      <a:pt x="31303" y="15652"/>
                    </a:cubicBezTo>
                    <a:cubicBezTo>
                      <a:pt x="31303" y="7009"/>
                      <a:pt x="24294" y="0"/>
                      <a:pt x="156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1"/>
              <p:cNvSpPr/>
              <p:nvPr/>
            </p:nvSpPr>
            <p:spPr>
              <a:xfrm>
                <a:off x="4752627" y="3210037"/>
                <a:ext cx="210513" cy="210513"/>
              </a:xfrm>
              <a:custGeom>
                <a:avLst/>
                <a:gdLst/>
                <a:ahLst/>
                <a:cxnLst/>
                <a:rect l="l" t="t" r="r" b="b"/>
                <a:pathLst>
                  <a:path w="16714" h="16714" extrusionOk="0">
                    <a:moveTo>
                      <a:pt x="8357" y="1"/>
                    </a:moveTo>
                    <a:cubicBezTo>
                      <a:pt x="3741" y="1"/>
                      <a:pt x="1" y="3741"/>
                      <a:pt x="1" y="8357"/>
                    </a:cubicBezTo>
                    <a:cubicBezTo>
                      <a:pt x="1" y="12973"/>
                      <a:pt x="3741" y="16713"/>
                      <a:pt x="8357" y="16713"/>
                    </a:cubicBezTo>
                    <a:cubicBezTo>
                      <a:pt x="12973" y="16713"/>
                      <a:pt x="16713" y="12973"/>
                      <a:pt x="16713" y="8357"/>
                    </a:cubicBezTo>
                    <a:cubicBezTo>
                      <a:pt x="16713" y="3741"/>
                      <a:pt x="12973" y="1"/>
                      <a:pt x="83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1"/>
              <p:cNvSpPr/>
              <p:nvPr/>
            </p:nvSpPr>
            <p:spPr>
              <a:xfrm>
                <a:off x="4427562" y="3364981"/>
                <a:ext cx="381326" cy="379991"/>
              </a:xfrm>
              <a:custGeom>
                <a:avLst/>
                <a:gdLst/>
                <a:ahLst/>
                <a:cxnLst/>
                <a:rect l="l" t="t" r="r" b="b"/>
                <a:pathLst>
                  <a:path w="30276" h="30170" extrusionOk="0">
                    <a:moveTo>
                      <a:pt x="29685" y="1"/>
                    </a:moveTo>
                    <a:cubicBezTo>
                      <a:pt x="29550" y="1"/>
                      <a:pt x="29415" y="56"/>
                      <a:pt x="29314" y="166"/>
                    </a:cubicBezTo>
                    <a:lnTo>
                      <a:pt x="202" y="29260"/>
                    </a:lnTo>
                    <a:cubicBezTo>
                      <a:pt x="0" y="29480"/>
                      <a:pt x="0" y="29817"/>
                      <a:pt x="202" y="30019"/>
                    </a:cubicBezTo>
                    <a:cubicBezTo>
                      <a:pt x="303" y="30120"/>
                      <a:pt x="438" y="30170"/>
                      <a:pt x="573" y="30170"/>
                    </a:cubicBezTo>
                    <a:cubicBezTo>
                      <a:pt x="708" y="30170"/>
                      <a:pt x="860" y="30120"/>
                      <a:pt x="961" y="30019"/>
                    </a:cubicBezTo>
                    <a:lnTo>
                      <a:pt x="30055" y="923"/>
                    </a:lnTo>
                    <a:cubicBezTo>
                      <a:pt x="30275" y="705"/>
                      <a:pt x="30275" y="368"/>
                      <a:pt x="30055" y="166"/>
                    </a:cubicBezTo>
                    <a:cubicBezTo>
                      <a:pt x="29954" y="56"/>
                      <a:pt x="29820" y="1"/>
                      <a:pt x="29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1"/>
              <p:cNvSpPr/>
              <p:nvPr/>
            </p:nvSpPr>
            <p:spPr>
              <a:xfrm>
                <a:off x="4768761" y="3315293"/>
                <a:ext cx="89135" cy="89122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7076" extrusionOk="0">
                    <a:moveTo>
                      <a:pt x="7076" y="0"/>
                    </a:moveTo>
                    <a:lnTo>
                      <a:pt x="0" y="1903"/>
                    </a:lnTo>
                    <a:lnTo>
                      <a:pt x="5189" y="7076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3" name="Google Shape;1053;p51"/>
            <p:cNvGrpSpPr/>
            <p:nvPr/>
          </p:nvGrpSpPr>
          <p:grpSpPr>
            <a:xfrm>
              <a:off x="3405357" y="1789629"/>
              <a:ext cx="761771" cy="761783"/>
              <a:chOff x="2950295" y="1576591"/>
              <a:chExt cx="761771" cy="761783"/>
            </a:xfrm>
          </p:grpSpPr>
          <p:sp>
            <p:nvSpPr>
              <p:cNvPr id="1054" name="Google Shape;1054;p51"/>
              <p:cNvSpPr/>
              <p:nvPr/>
            </p:nvSpPr>
            <p:spPr>
              <a:xfrm>
                <a:off x="2950295" y="1576591"/>
                <a:ext cx="761771" cy="761783"/>
              </a:xfrm>
              <a:custGeom>
                <a:avLst/>
                <a:gdLst/>
                <a:ahLst/>
                <a:cxnLst/>
                <a:rect l="l" t="t" r="r" b="b"/>
                <a:pathLst>
                  <a:path w="60482" h="60483" extrusionOk="0">
                    <a:moveTo>
                      <a:pt x="30241" y="1"/>
                    </a:moveTo>
                    <a:cubicBezTo>
                      <a:pt x="13545" y="1"/>
                      <a:pt x="0" y="13528"/>
                      <a:pt x="0" y="30241"/>
                    </a:cubicBezTo>
                    <a:cubicBezTo>
                      <a:pt x="0" y="46937"/>
                      <a:pt x="13545" y="60482"/>
                      <a:pt x="30241" y="60482"/>
                    </a:cubicBezTo>
                    <a:cubicBezTo>
                      <a:pt x="46936" y="60482"/>
                      <a:pt x="60481" y="46937"/>
                      <a:pt x="60481" y="30241"/>
                    </a:cubicBezTo>
                    <a:cubicBezTo>
                      <a:pt x="60481" y="13528"/>
                      <a:pt x="46936" y="1"/>
                      <a:pt x="302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1"/>
              <p:cNvSpPr/>
              <p:nvPr/>
            </p:nvSpPr>
            <p:spPr>
              <a:xfrm>
                <a:off x="3034543" y="1660827"/>
                <a:ext cx="593287" cy="296650"/>
              </a:xfrm>
              <a:custGeom>
                <a:avLst/>
                <a:gdLst/>
                <a:ahLst/>
                <a:cxnLst/>
                <a:rect l="l" t="t" r="r" b="b"/>
                <a:pathLst>
                  <a:path w="47105" h="23553" extrusionOk="0">
                    <a:moveTo>
                      <a:pt x="23552" y="0"/>
                    </a:moveTo>
                    <a:cubicBezTo>
                      <a:pt x="10563" y="0"/>
                      <a:pt x="0" y="10564"/>
                      <a:pt x="0" y="23553"/>
                    </a:cubicBezTo>
                    <a:lnTo>
                      <a:pt x="10765" y="23553"/>
                    </a:lnTo>
                    <a:cubicBezTo>
                      <a:pt x="10765" y="16495"/>
                      <a:pt x="16510" y="10766"/>
                      <a:pt x="23552" y="10766"/>
                    </a:cubicBezTo>
                    <a:cubicBezTo>
                      <a:pt x="30611" y="10766"/>
                      <a:pt x="36339" y="16495"/>
                      <a:pt x="36339" y="23553"/>
                    </a:cubicBezTo>
                    <a:lnTo>
                      <a:pt x="47105" y="23553"/>
                    </a:lnTo>
                    <a:cubicBezTo>
                      <a:pt x="47105" y="10564"/>
                      <a:pt x="36541" y="0"/>
                      <a:pt x="235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1"/>
              <p:cNvSpPr/>
              <p:nvPr/>
            </p:nvSpPr>
            <p:spPr>
              <a:xfrm>
                <a:off x="3034543" y="1957464"/>
                <a:ext cx="190751" cy="223246"/>
              </a:xfrm>
              <a:custGeom>
                <a:avLst/>
                <a:gdLst/>
                <a:ahLst/>
                <a:cxnLst/>
                <a:rect l="l" t="t" r="r" b="b"/>
                <a:pathLst>
                  <a:path w="15145" h="17725" extrusionOk="0">
                    <a:moveTo>
                      <a:pt x="0" y="1"/>
                    </a:moveTo>
                    <a:cubicBezTo>
                      <a:pt x="0" y="7061"/>
                      <a:pt x="3134" y="13395"/>
                      <a:pt x="8069" y="17724"/>
                    </a:cubicBezTo>
                    <a:lnTo>
                      <a:pt x="15145" y="9604"/>
                    </a:lnTo>
                    <a:cubicBezTo>
                      <a:pt x="12467" y="7263"/>
                      <a:pt x="10765" y="3826"/>
                      <a:pt x="107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1"/>
              <p:cNvSpPr/>
              <p:nvPr/>
            </p:nvSpPr>
            <p:spPr>
              <a:xfrm>
                <a:off x="3437054" y="1957464"/>
                <a:ext cx="190776" cy="223246"/>
              </a:xfrm>
              <a:custGeom>
                <a:avLst/>
                <a:gdLst/>
                <a:ahLst/>
                <a:cxnLst/>
                <a:rect l="l" t="t" r="r" b="b"/>
                <a:pathLst>
                  <a:path w="15147" h="17725" extrusionOk="0">
                    <a:moveTo>
                      <a:pt x="4381" y="1"/>
                    </a:moveTo>
                    <a:cubicBezTo>
                      <a:pt x="4381" y="3826"/>
                      <a:pt x="2680" y="7263"/>
                      <a:pt x="0" y="9604"/>
                    </a:cubicBezTo>
                    <a:lnTo>
                      <a:pt x="7076" y="17724"/>
                    </a:lnTo>
                    <a:cubicBezTo>
                      <a:pt x="12013" y="13395"/>
                      <a:pt x="15147" y="7061"/>
                      <a:pt x="15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1"/>
              <p:cNvSpPr/>
              <p:nvPr/>
            </p:nvSpPr>
            <p:spPr>
              <a:xfrm>
                <a:off x="3408413" y="1702214"/>
                <a:ext cx="219417" cy="255263"/>
              </a:xfrm>
              <a:custGeom>
                <a:avLst/>
                <a:gdLst/>
                <a:ahLst/>
                <a:cxnLst/>
                <a:rect l="l" t="t" r="r" b="b"/>
                <a:pathLst>
                  <a:path w="17421" h="20267" extrusionOk="0">
                    <a:moveTo>
                      <a:pt x="5864" y="0"/>
                    </a:moveTo>
                    <a:lnTo>
                      <a:pt x="1" y="9047"/>
                    </a:lnTo>
                    <a:cubicBezTo>
                      <a:pt x="3959" y="11221"/>
                      <a:pt x="6655" y="15432"/>
                      <a:pt x="6655" y="20267"/>
                    </a:cubicBezTo>
                    <a:lnTo>
                      <a:pt x="17421" y="20267"/>
                    </a:lnTo>
                    <a:cubicBezTo>
                      <a:pt x="17421" y="11641"/>
                      <a:pt x="12771" y="4111"/>
                      <a:pt x="58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1"/>
              <p:cNvSpPr/>
              <p:nvPr/>
            </p:nvSpPr>
            <p:spPr>
              <a:xfrm>
                <a:off x="3126197" y="1660827"/>
                <a:ext cx="410169" cy="180373"/>
              </a:xfrm>
              <a:custGeom>
                <a:avLst/>
                <a:gdLst/>
                <a:ahLst/>
                <a:cxnLst/>
                <a:rect l="l" t="t" r="r" b="b"/>
                <a:pathLst>
                  <a:path w="32566" h="14321" extrusionOk="0">
                    <a:moveTo>
                      <a:pt x="16275" y="0"/>
                    </a:moveTo>
                    <a:cubicBezTo>
                      <a:pt x="9957" y="0"/>
                      <a:pt x="4229" y="2494"/>
                      <a:pt x="1" y="6555"/>
                    </a:cubicBezTo>
                    <a:lnTo>
                      <a:pt x="7447" y="14321"/>
                    </a:lnTo>
                    <a:cubicBezTo>
                      <a:pt x="9739" y="12130"/>
                      <a:pt x="12855" y="10766"/>
                      <a:pt x="16275" y="10766"/>
                    </a:cubicBezTo>
                    <a:cubicBezTo>
                      <a:pt x="19695" y="10766"/>
                      <a:pt x="22812" y="12130"/>
                      <a:pt x="25103" y="14321"/>
                    </a:cubicBezTo>
                    <a:lnTo>
                      <a:pt x="32566" y="6555"/>
                    </a:lnTo>
                    <a:cubicBezTo>
                      <a:pt x="28320" y="2494"/>
                      <a:pt x="22592" y="0"/>
                      <a:pt x="16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1"/>
              <p:cNvSpPr/>
              <p:nvPr/>
            </p:nvSpPr>
            <p:spPr>
              <a:xfrm>
                <a:off x="3266870" y="1892965"/>
                <a:ext cx="128608" cy="128822"/>
              </a:xfrm>
              <a:custGeom>
                <a:avLst/>
                <a:gdLst/>
                <a:ahLst/>
                <a:cxnLst/>
                <a:rect l="l" t="t" r="r" b="b"/>
                <a:pathLst>
                  <a:path w="10211" h="10228" extrusionOk="0">
                    <a:moveTo>
                      <a:pt x="5106" y="0"/>
                    </a:moveTo>
                    <a:cubicBezTo>
                      <a:pt x="2292" y="0"/>
                      <a:pt x="1" y="2292"/>
                      <a:pt x="1" y="5122"/>
                    </a:cubicBezTo>
                    <a:cubicBezTo>
                      <a:pt x="1" y="7936"/>
                      <a:pt x="2292" y="10227"/>
                      <a:pt x="5106" y="10227"/>
                    </a:cubicBezTo>
                    <a:cubicBezTo>
                      <a:pt x="7937" y="10227"/>
                      <a:pt x="10210" y="7936"/>
                      <a:pt x="10210" y="5122"/>
                    </a:cubicBezTo>
                    <a:cubicBezTo>
                      <a:pt x="10210" y="2292"/>
                      <a:pt x="7937" y="0"/>
                      <a:pt x="5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1" name="Google Shape;1061;p51"/>
            <p:cNvGrpSpPr/>
            <p:nvPr/>
          </p:nvGrpSpPr>
          <p:grpSpPr>
            <a:xfrm>
              <a:off x="4324627" y="1622073"/>
              <a:ext cx="1327047" cy="693670"/>
              <a:chOff x="4790827" y="1537761"/>
              <a:chExt cx="1327047" cy="693670"/>
            </a:xfrm>
          </p:grpSpPr>
          <p:sp>
            <p:nvSpPr>
              <p:cNvPr id="1062" name="Google Shape;1062;p51"/>
              <p:cNvSpPr/>
              <p:nvPr/>
            </p:nvSpPr>
            <p:spPr>
              <a:xfrm>
                <a:off x="4790827" y="1537761"/>
                <a:ext cx="1327047" cy="693670"/>
              </a:xfrm>
              <a:custGeom>
                <a:avLst/>
                <a:gdLst/>
                <a:ahLst/>
                <a:cxnLst/>
                <a:rect l="l" t="t" r="r" b="b"/>
                <a:pathLst>
                  <a:path w="105363" h="55075" extrusionOk="0">
                    <a:moveTo>
                      <a:pt x="7413" y="0"/>
                    </a:moveTo>
                    <a:cubicBezTo>
                      <a:pt x="3320" y="0"/>
                      <a:pt x="0" y="3320"/>
                      <a:pt x="0" y="7397"/>
                    </a:cubicBezTo>
                    <a:lnTo>
                      <a:pt x="0" y="47678"/>
                    </a:lnTo>
                    <a:cubicBezTo>
                      <a:pt x="0" y="51755"/>
                      <a:pt x="3320" y="55074"/>
                      <a:pt x="7413" y="55074"/>
                    </a:cubicBezTo>
                    <a:lnTo>
                      <a:pt x="97950" y="55074"/>
                    </a:lnTo>
                    <a:cubicBezTo>
                      <a:pt x="102045" y="55074"/>
                      <a:pt x="105363" y="51755"/>
                      <a:pt x="105363" y="47678"/>
                    </a:cubicBezTo>
                    <a:lnTo>
                      <a:pt x="105363" y="7397"/>
                    </a:lnTo>
                    <a:cubicBezTo>
                      <a:pt x="105363" y="3320"/>
                      <a:pt x="102045" y="0"/>
                      <a:pt x="979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1"/>
              <p:cNvSpPr/>
              <p:nvPr/>
            </p:nvSpPr>
            <p:spPr>
              <a:xfrm>
                <a:off x="5236224" y="1719393"/>
                <a:ext cx="746077" cy="85104"/>
              </a:xfrm>
              <a:custGeom>
                <a:avLst/>
                <a:gdLst/>
                <a:ahLst/>
                <a:cxnLst/>
                <a:rect l="l" t="t" r="r" b="b"/>
                <a:pathLst>
                  <a:path w="59236" h="6757" extrusionOk="0">
                    <a:moveTo>
                      <a:pt x="1786" y="0"/>
                    </a:moveTo>
                    <a:cubicBezTo>
                      <a:pt x="792" y="0"/>
                      <a:pt x="0" y="809"/>
                      <a:pt x="0" y="1786"/>
                    </a:cubicBezTo>
                    <a:lnTo>
                      <a:pt x="0" y="4971"/>
                    </a:lnTo>
                    <a:cubicBezTo>
                      <a:pt x="0" y="5964"/>
                      <a:pt x="792" y="6757"/>
                      <a:pt x="1786" y="6757"/>
                    </a:cubicBezTo>
                    <a:lnTo>
                      <a:pt x="57432" y="6757"/>
                    </a:lnTo>
                    <a:cubicBezTo>
                      <a:pt x="58426" y="6757"/>
                      <a:pt x="59235" y="5964"/>
                      <a:pt x="59235" y="4971"/>
                    </a:cubicBezTo>
                    <a:lnTo>
                      <a:pt x="59235" y="1786"/>
                    </a:lnTo>
                    <a:cubicBezTo>
                      <a:pt x="59235" y="809"/>
                      <a:pt x="58426" y="0"/>
                      <a:pt x="574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1"/>
              <p:cNvSpPr/>
              <p:nvPr/>
            </p:nvSpPr>
            <p:spPr>
              <a:xfrm>
                <a:off x="5236224" y="1964681"/>
                <a:ext cx="746077" cy="85117"/>
              </a:xfrm>
              <a:custGeom>
                <a:avLst/>
                <a:gdLst/>
                <a:ahLst/>
                <a:cxnLst/>
                <a:rect l="l" t="t" r="r" b="b"/>
                <a:pathLst>
                  <a:path w="59236" h="6758" extrusionOk="0">
                    <a:moveTo>
                      <a:pt x="1786" y="1"/>
                    </a:moveTo>
                    <a:cubicBezTo>
                      <a:pt x="792" y="1"/>
                      <a:pt x="0" y="809"/>
                      <a:pt x="0" y="1786"/>
                    </a:cubicBezTo>
                    <a:lnTo>
                      <a:pt x="0" y="4971"/>
                    </a:lnTo>
                    <a:cubicBezTo>
                      <a:pt x="0" y="5965"/>
                      <a:pt x="792" y="6757"/>
                      <a:pt x="1786" y="6757"/>
                    </a:cubicBezTo>
                    <a:lnTo>
                      <a:pt x="57432" y="6757"/>
                    </a:lnTo>
                    <a:cubicBezTo>
                      <a:pt x="58426" y="6757"/>
                      <a:pt x="59235" y="5965"/>
                      <a:pt x="59235" y="4971"/>
                    </a:cubicBezTo>
                    <a:lnTo>
                      <a:pt x="59235" y="1786"/>
                    </a:lnTo>
                    <a:cubicBezTo>
                      <a:pt x="59235" y="809"/>
                      <a:pt x="58426" y="1"/>
                      <a:pt x="574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1"/>
              <p:cNvSpPr/>
              <p:nvPr/>
            </p:nvSpPr>
            <p:spPr>
              <a:xfrm>
                <a:off x="4926425" y="1673359"/>
                <a:ext cx="177401" cy="177174"/>
              </a:xfrm>
              <a:custGeom>
                <a:avLst/>
                <a:gdLst/>
                <a:ahLst/>
                <a:cxnLst/>
                <a:rect l="l" t="t" r="r" b="b"/>
                <a:pathLst>
                  <a:path w="14085" h="14067" extrusionOk="0">
                    <a:moveTo>
                      <a:pt x="3588" y="0"/>
                    </a:moveTo>
                    <a:cubicBezTo>
                      <a:pt x="1618" y="0"/>
                      <a:pt x="0" y="1600"/>
                      <a:pt x="0" y="3588"/>
                    </a:cubicBezTo>
                    <a:lnTo>
                      <a:pt x="0" y="10479"/>
                    </a:lnTo>
                    <a:cubicBezTo>
                      <a:pt x="0" y="12467"/>
                      <a:pt x="1618" y="14067"/>
                      <a:pt x="3588" y="14067"/>
                    </a:cubicBezTo>
                    <a:lnTo>
                      <a:pt x="10496" y="14067"/>
                    </a:lnTo>
                    <a:cubicBezTo>
                      <a:pt x="12467" y="14067"/>
                      <a:pt x="14085" y="12467"/>
                      <a:pt x="14085" y="10479"/>
                    </a:cubicBezTo>
                    <a:lnTo>
                      <a:pt x="14085" y="3588"/>
                    </a:lnTo>
                    <a:cubicBezTo>
                      <a:pt x="14085" y="1600"/>
                      <a:pt x="12467" y="0"/>
                      <a:pt x="104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1"/>
              <p:cNvSpPr/>
              <p:nvPr/>
            </p:nvSpPr>
            <p:spPr>
              <a:xfrm>
                <a:off x="4926425" y="1918646"/>
                <a:ext cx="177401" cy="177186"/>
              </a:xfrm>
              <a:custGeom>
                <a:avLst/>
                <a:gdLst/>
                <a:ahLst/>
                <a:cxnLst/>
                <a:rect l="l" t="t" r="r" b="b"/>
                <a:pathLst>
                  <a:path w="14085" h="14068" extrusionOk="0">
                    <a:moveTo>
                      <a:pt x="3588" y="0"/>
                    </a:moveTo>
                    <a:cubicBezTo>
                      <a:pt x="1618" y="0"/>
                      <a:pt x="0" y="1600"/>
                      <a:pt x="0" y="3588"/>
                    </a:cubicBezTo>
                    <a:lnTo>
                      <a:pt x="0" y="10479"/>
                    </a:lnTo>
                    <a:cubicBezTo>
                      <a:pt x="0" y="12467"/>
                      <a:pt x="1618" y="14067"/>
                      <a:pt x="3588" y="14067"/>
                    </a:cubicBezTo>
                    <a:lnTo>
                      <a:pt x="10496" y="14067"/>
                    </a:lnTo>
                    <a:cubicBezTo>
                      <a:pt x="12467" y="14067"/>
                      <a:pt x="14085" y="12467"/>
                      <a:pt x="14085" y="10479"/>
                    </a:cubicBezTo>
                    <a:lnTo>
                      <a:pt x="14085" y="3588"/>
                    </a:lnTo>
                    <a:cubicBezTo>
                      <a:pt x="14085" y="1600"/>
                      <a:pt x="12467" y="0"/>
                      <a:pt x="104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1"/>
              <p:cNvSpPr/>
              <p:nvPr/>
            </p:nvSpPr>
            <p:spPr>
              <a:xfrm>
                <a:off x="4959311" y="1969442"/>
                <a:ext cx="111617" cy="75683"/>
              </a:xfrm>
              <a:custGeom>
                <a:avLst/>
                <a:gdLst/>
                <a:ahLst/>
                <a:cxnLst/>
                <a:rect l="l" t="t" r="r" b="b"/>
                <a:pathLst>
                  <a:path w="8862" h="6009" extrusionOk="0">
                    <a:moveTo>
                      <a:pt x="8262" y="1"/>
                    </a:moveTo>
                    <a:cubicBezTo>
                      <a:pt x="8113" y="1"/>
                      <a:pt x="7968" y="60"/>
                      <a:pt x="7868" y="179"/>
                    </a:cubicBezTo>
                    <a:lnTo>
                      <a:pt x="3909" y="4728"/>
                    </a:lnTo>
                    <a:lnTo>
                      <a:pt x="944" y="2201"/>
                    </a:lnTo>
                    <a:cubicBezTo>
                      <a:pt x="838" y="2117"/>
                      <a:pt x="711" y="2075"/>
                      <a:pt x="587" y="2075"/>
                    </a:cubicBezTo>
                    <a:cubicBezTo>
                      <a:pt x="436" y="2075"/>
                      <a:pt x="288" y="2139"/>
                      <a:pt x="186" y="2268"/>
                    </a:cubicBezTo>
                    <a:cubicBezTo>
                      <a:pt x="0" y="2487"/>
                      <a:pt x="18" y="2824"/>
                      <a:pt x="254" y="3010"/>
                    </a:cubicBezTo>
                    <a:lnTo>
                      <a:pt x="3605" y="5874"/>
                    </a:lnTo>
                    <a:cubicBezTo>
                      <a:pt x="3707" y="5957"/>
                      <a:pt x="3841" y="6008"/>
                      <a:pt x="3960" y="6008"/>
                    </a:cubicBezTo>
                    <a:cubicBezTo>
                      <a:pt x="4111" y="6008"/>
                      <a:pt x="4263" y="5941"/>
                      <a:pt x="4364" y="5822"/>
                    </a:cubicBezTo>
                    <a:lnTo>
                      <a:pt x="8677" y="887"/>
                    </a:lnTo>
                    <a:cubicBezTo>
                      <a:pt x="8862" y="667"/>
                      <a:pt x="8846" y="330"/>
                      <a:pt x="8626" y="128"/>
                    </a:cubicBezTo>
                    <a:cubicBezTo>
                      <a:pt x="8518" y="43"/>
                      <a:pt x="8388" y="1"/>
                      <a:pt x="8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1"/>
              <p:cNvSpPr/>
              <p:nvPr/>
            </p:nvSpPr>
            <p:spPr>
              <a:xfrm>
                <a:off x="4959311" y="1724104"/>
                <a:ext cx="111617" cy="75683"/>
              </a:xfrm>
              <a:custGeom>
                <a:avLst/>
                <a:gdLst/>
                <a:ahLst/>
                <a:cxnLst/>
                <a:rect l="l" t="t" r="r" b="b"/>
                <a:pathLst>
                  <a:path w="8862" h="6009" extrusionOk="0">
                    <a:moveTo>
                      <a:pt x="8262" y="1"/>
                    </a:moveTo>
                    <a:cubicBezTo>
                      <a:pt x="8113" y="1"/>
                      <a:pt x="7968" y="60"/>
                      <a:pt x="7868" y="179"/>
                    </a:cubicBezTo>
                    <a:lnTo>
                      <a:pt x="3909" y="4728"/>
                    </a:lnTo>
                    <a:lnTo>
                      <a:pt x="944" y="2201"/>
                    </a:lnTo>
                    <a:cubicBezTo>
                      <a:pt x="838" y="2117"/>
                      <a:pt x="711" y="2075"/>
                      <a:pt x="587" y="2075"/>
                    </a:cubicBezTo>
                    <a:cubicBezTo>
                      <a:pt x="436" y="2075"/>
                      <a:pt x="288" y="2139"/>
                      <a:pt x="186" y="2268"/>
                    </a:cubicBezTo>
                    <a:cubicBezTo>
                      <a:pt x="0" y="2487"/>
                      <a:pt x="18" y="2824"/>
                      <a:pt x="254" y="3010"/>
                    </a:cubicBezTo>
                    <a:lnTo>
                      <a:pt x="3605" y="5874"/>
                    </a:lnTo>
                    <a:cubicBezTo>
                      <a:pt x="3707" y="5957"/>
                      <a:pt x="3841" y="6008"/>
                      <a:pt x="3960" y="6008"/>
                    </a:cubicBezTo>
                    <a:cubicBezTo>
                      <a:pt x="4111" y="6008"/>
                      <a:pt x="4263" y="5941"/>
                      <a:pt x="4364" y="5822"/>
                    </a:cubicBezTo>
                    <a:lnTo>
                      <a:pt x="8677" y="887"/>
                    </a:lnTo>
                    <a:cubicBezTo>
                      <a:pt x="8862" y="667"/>
                      <a:pt x="8846" y="330"/>
                      <a:pt x="8626" y="128"/>
                    </a:cubicBezTo>
                    <a:cubicBezTo>
                      <a:pt x="8518" y="43"/>
                      <a:pt x="8388" y="1"/>
                      <a:pt x="8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5000"/>
                  </a:schemeClr>
                </a:outerShdw>
                <a:reflection stA="3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1069;p51"/>
            <p:cNvGrpSpPr/>
            <p:nvPr/>
          </p:nvGrpSpPr>
          <p:grpSpPr>
            <a:xfrm>
              <a:off x="4682303" y="3884965"/>
              <a:ext cx="611684" cy="248664"/>
              <a:chOff x="5732300" y="4325125"/>
              <a:chExt cx="1017100" cy="413475"/>
            </a:xfrm>
          </p:grpSpPr>
          <p:sp>
            <p:nvSpPr>
              <p:cNvPr id="1070" name="Google Shape;1070;p51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8000"/>
                  </a:schemeClr>
                </a:outerShdw>
                <a:reflection stA="3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1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8000"/>
                  </a:schemeClr>
                </a:outerShdw>
                <a:reflection stA="3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51"/>
            <p:cNvGrpSpPr/>
            <p:nvPr/>
          </p:nvGrpSpPr>
          <p:grpSpPr>
            <a:xfrm>
              <a:off x="4324627" y="2351295"/>
              <a:ext cx="1044542" cy="184915"/>
              <a:chOff x="775925" y="1084125"/>
              <a:chExt cx="1736850" cy="307475"/>
            </a:xfrm>
          </p:grpSpPr>
          <p:sp>
            <p:nvSpPr>
              <p:cNvPr id="1073" name="Google Shape;1073;p51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3000"/>
                  </a:schemeClr>
                </a:outerShdw>
                <a:reflection stA="3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1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3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3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51"/>
            <p:cNvGrpSpPr/>
            <p:nvPr/>
          </p:nvGrpSpPr>
          <p:grpSpPr>
            <a:xfrm>
              <a:off x="2947116" y="2438453"/>
              <a:ext cx="535252" cy="177837"/>
              <a:chOff x="3208010" y="1515479"/>
              <a:chExt cx="1017589" cy="338094"/>
            </a:xfrm>
          </p:grpSpPr>
          <p:sp>
            <p:nvSpPr>
              <p:cNvPr id="1077" name="Google Shape;1077;p51"/>
              <p:cNvSpPr/>
              <p:nvPr/>
            </p:nvSpPr>
            <p:spPr>
              <a:xfrm>
                <a:off x="3208010" y="1515479"/>
                <a:ext cx="1017589" cy="338094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9213" extrusionOk="0">
                    <a:moveTo>
                      <a:pt x="17852" y="0"/>
                    </a:moveTo>
                    <a:cubicBezTo>
                      <a:pt x="15721" y="0"/>
                      <a:pt x="13587" y="678"/>
                      <a:pt x="12086" y="1877"/>
                    </a:cubicBezTo>
                    <a:cubicBezTo>
                      <a:pt x="10727" y="2951"/>
                      <a:pt x="9367" y="4764"/>
                      <a:pt x="8880" y="6644"/>
                    </a:cubicBezTo>
                    <a:cubicBezTo>
                      <a:pt x="7885" y="5842"/>
                      <a:pt x="6591" y="5407"/>
                      <a:pt x="5303" y="5407"/>
                    </a:cubicBezTo>
                    <a:cubicBezTo>
                      <a:pt x="4787" y="5407"/>
                      <a:pt x="4272" y="5477"/>
                      <a:pt x="3778" y="5621"/>
                    </a:cubicBezTo>
                    <a:cubicBezTo>
                      <a:pt x="2048" y="6124"/>
                      <a:pt x="588" y="7501"/>
                      <a:pt x="0" y="9213"/>
                    </a:cubicBezTo>
                    <a:lnTo>
                      <a:pt x="27730" y="9112"/>
                    </a:lnTo>
                    <a:cubicBezTo>
                      <a:pt x="27244" y="5688"/>
                      <a:pt x="25213" y="2884"/>
                      <a:pt x="22225" y="1122"/>
                    </a:cubicBezTo>
                    <a:cubicBezTo>
                      <a:pt x="20929" y="354"/>
                      <a:pt x="19391" y="0"/>
                      <a:pt x="17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3655825" y="1526268"/>
                <a:ext cx="529105" cy="290461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7915" extrusionOk="0">
                    <a:moveTo>
                      <a:pt x="5350" y="1"/>
                    </a:moveTo>
                    <a:cubicBezTo>
                      <a:pt x="4889" y="1"/>
                      <a:pt x="4425" y="35"/>
                      <a:pt x="3962" y="106"/>
                    </a:cubicBezTo>
                    <a:cubicBezTo>
                      <a:pt x="2836" y="291"/>
                      <a:pt x="1728" y="761"/>
                      <a:pt x="990" y="1634"/>
                    </a:cubicBezTo>
                    <a:cubicBezTo>
                      <a:pt x="269" y="2507"/>
                      <a:pt x="0" y="3816"/>
                      <a:pt x="553" y="4806"/>
                    </a:cubicBezTo>
                    <a:cubicBezTo>
                      <a:pt x="990" y="5611"/>
                      <a:pt x="1847" y="6081"/>
                      <a:pt x="2686" y="6451"/>
                    </a:cubicBezTo>
                    <a:cubicBezTo>
                      <a:pt x="4897" y="7410"/>
                      <a:pt x="7319" y="7915"/>
                      <a:pt x="9743" y="7915"/>
                    </a:cubicBezTo>
                    <a:cubicBezTo>
                      <a:pt x="10374" y="7915"/>
                      <a:pt x="11005" y="7880"/>
                      <a:pt x="11632" y="7811"/>
                    </a:cubicBezTo>
                    <a:cubicBezTo>
                      <a:pt x="12153" y="7744"/>
                      <a:pt x="12690" y="7659"/>
                      <a:pt x="13160" y="7424"/>
                    </a:cubicBezTo>
                    <a:cubicBezTo>
                      <a:pt x="13646" y="7207"/>
                      <a:pt x="14067" y="6804"/>
                      <a:pt x="14201" y="6300"/>
                    </a:cubicBezTo>
                    <a:cubicBezTo>
                      <a:pt x="14419" y="5511"/>
                      <a:pt x="13982" y="4705"/>
                      <a:pt x="13479" y="4085"/>
                    </a:cubicBezTo>
                    <a:cubicBezTo>
                      <a:pt x="11532" y="1596"/>
                      <a:pt x="8499" y="1"/>
                      <a:pt x="5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3302864" y="1721208"/>
                <a:ext cx="164504" cy="95083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2591" extrusionOk="0">
                    <a:moveTo>
                      <a:pt x="2237" y="1"/>
                    </a:moveTo>
                    <a:cubicBezTo>
                      <a:pt x="1529" y="1"/>
                      <a:pt x="520" y="85"/>
                      <a:pt x="219" y="518"/>
                    </a:cubicBezTo>
                    <a:cubicBezTo>
                      <a:pt x="0" y="854"/>
                      <a:pt x="17" y="1307"/>
                      <a:pt x="219" y="1660"/>
                    </a:cubicBezTo>
                    <a:cubicBezTo>
                      <a:pt x="420" y="2012"/>
                      <a:pt x="772" y="2247"/>
                      <a:pt x="1159" y="2381"/>
                    </a:cubicBezTo>
                    <a:cubicBezTo>
                      <a:pt x="1528" y="2533"/>
                      <a:pt x="1931" y="2566"/>
                      <a:pt x="2334" y="2582"/>
                    </a:cubicBezTo>
                    <a:cubicBezTo>
                      <a:pt x="2441" y="2587"/>
                      <a:pt x="2549" y="2591"/>
                      <a:pt x="2658" y="2591"/>
                    </a:cubicBezTo>
                    <a:cubicBezTo>
                      <a:pt x="2940" y="2591"/>
                      <a:pt x="3225" y="2567"/>
                      <a:pt x="3492" y="2482"/>
                    </a:cubicBezTo>
                    <a:cubicBezTo>
                      <a:pt x="3861" y="2365"/>
                      <a:pt x="4197" y="2112"/>
                      <a:pt x="4331" y="1743"/>
                    </a:cubicBezTo>
                    <a:cubicBezTo>
                      <a:pt x="4483" y="1324"/>
                      <a:pt x="4315" y="820"/>
                      <a:pt x="3979" y="501"/>
                    </a:cubicBezTo>
                    <a:cubicBezTo>
                      <a:pt x="3659" y="183"/>
                      <a:pt x="3189" y="48"/>
                      <a:pt x="2737" y="15"/>
                    </a:cubicBezTo>
                    <a:cubicBezTo>
                      <a:pt x="2608" y="7"/>
                      <a:pt x="2434" y="1"/>
                      <a:pt x="22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0" name="Google Shape;1080;p51"/>
            <p:cNvGrpSpPr/>
            <p:nvPr/>
          </p:nvGrpSpPr>
          <p:grpSpPr>
            <a:xfrm>
              <a:off x="5705041" y="2096528"/>
              <a:ext cx="535252" cy="177837"/>
              <a:chOff x="3208010" y="1515479"/>
              <a:chExt cx="1017589" cy="338094"/>
            </a:xfrm>
          </p:grpSpPr>
          <p:sp>
            <p:nvSpPr>
              <p:cNvPr id="1081" name="Google Shape;1081;p51"/>
              <p:cNvSpPr/>
              <p:nvPr/>
            </p:nvSpPr>
            <p:spPr>
              <a:xfrm>
                <a:off x="3208010" y="1515479"/>
                <a:ext cx="1017589" cy="338094"/>
              </a:xfrm>
              <a:custGeom>
                <a:avLst/>
                <a:gdLst/>
                <a:ahLst/>
                <a:cxnLst/>
                <a:rect l="l" t="t" r="r" b="b"/>
                <a:pathLst>
                  <a:path w="27731" h="9213" extrusionOk="0">
                    <a:moveTo>
                      <a:pt x="17852" y="0"/>
                    </a:moveTo>
                    <a:cubicBezTo>
                      <a:pt x="15721" y="0"/>
                      <a:pt x="13587" y="678"/>
                      <a:pt x="12086" y="1877"/>
                    </a:cubicBezTo>
                    <a:cubicBezTo>
                      <a:pt x="10727" y="2951"/>
                      <a:pt x="9367" y="4764"/>
                      <a:pt x="8880" y="6644"/>
                    </a:cubicBezTo>
                    <a:cubicBezTo>
                      <a:pt x="7885" y="5842"/>
                      <a:pt x="6591" y="5407"/>
                      <a:pt x="5303" y="5407"/>
                    </a:cubicBezTo>
                    <a:cubicBezTo>
                      <a:pt x="4787" y="5407"/>
                      <a:pt x="4272" y="5477"/>
                      <a:pt x="3778" y="5621"/>
                    </a:cubicBezTo>
                    <a:cubicBezTo>
                      <a:pt x="2048" y="6124"/>
                      <a:pt x="588" y="7501"/>
                      <a:pt x="0" y="9213"/>
                    </a:cubicBezTo>
                    <a:lnTo>
                      <a:pt x="27730" y="9112"/>
                    </a:lnTo>
                    <a:cubicBezTo>
                      <a:pt x="27244" y="5688"/>
                      <a:pt x="25213" y="2884"/>
                      <a:pt x="22225" y="1122"/>
                    </a:cubicBezTo>
                    <a:cubicBezTo>
                      <a:pt x="20929" y="354"/>
                      <a:pt x="19391" y="0"/>
                      <a:pt x="17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1"/>
              <p:cNvSpPr/>
              <p:nvPr/>
            </p:nvSpPr>
            <p:spPr>
              <a:xfrm>
                <a:off x="3655825" y="1526268"/>
                <a:ext cx="529105" cy="290461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7915" extrusionOk="0">
                    <a:moveTo>
                      <a:pt x="5350" y="1"/>
                    </a:moveTo>
                    <a:cubicBezTo>
                      <a:pt x="4889" y="1"/>
                      <a:pt x="4425" y="35"/>
                      <a:pt x="3962" y="106"/>
                    </a:cubicBezTo>
                    <a:cubicBezTo>
                      <a:pt x="2836" y="291"/>
                      <a:pt x="1728" y="761"/>
                      <a:pt x="990" y="1634"/>
                    </a:cubicBezTo>
                    <a:cubicBezTo>
                      <a:pt x="269" y="2507"/>
                      <a:pt x="0" y="3816"/>
                      <a:pt x="553" y="4806"/>
                    </a:cubicBezTo>
                    <a:cubicBezTo>
                      <a:pt x="990" y="5611"/>
                      <a:pt x="1847" y="6081"/>
                      <a:pt x="2686" y="6451"/>
                    </a:cubicBezTo>
                    <a:cubicBezTo>
                      <a:pt x="4897" y="7410"/>
                      <a:pt x="7319" y="7915"/>
                      <a:pt x="9743" y="7915"/>
                    </a:cubicBezTo>
                    <a:cubicBezTo>
                      <a:pt x="10374" y="7915"/>
                      <a:pt x="11005" y="7880"/>
                      <a:pt x="11632" y="7811"/>
                    </a:cubicBezTo>
                    <a:cubicBezTo>
                      <a:pt x="12153" y="7744"/>
                      <a:pt x="12690" y="7659"/>
                      <a:pt x="13160" y="7424"/>
                    </a:cubicBezTo>
                    <a:cubicBezTo>
                      <a:pt x="13646" y="7207"/>
                      <a:pt x="14067" y="6804"/>
                      <a:pt x="14201" y="6300"/>
                    </a:cubicBezTo>
                    <a:cubicBezTo>
                      <a:pt x="14419" y="5511"/>
                      <a:pt x="13982" y="4705"/>
                      <a:pt x="13479" y="4085"/>
                    </a:cubicBezTo>
                    <a:cubicBezTo>
                      <a:pt x="11532" y="1596"/>
                      <a:pt x="8499" y="1"/>
                      <a:pt x="5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1"/>
              <p:cNvSpPr/>
              <p:nvPr/>
            </p:nvSpPr>
            <p:spPr>
              <a:xfrm>
                <a:off x="3302864" y="1721208"/>
                <a:ext cx="164504" cy="95083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2591" extrusionOk="0">
                    <a:moveTo>
                      <a:pt x="2237" y="1"/>
                    </a:moveTo>
                    <a:cubicBezTo>
                      <a:pt x="1529" y="1"/>
                      <a:pt x="520" y="85"/>
                      <a:pt x="219" y="518"/>
                    </a:cubicBezTo>
                    <a:cubicBezTo>
                      <a:pt x="0" y="854"/>
                      <a:pt x="17" y="1307"/>
                      <a:pt x="219" y="1660"/>
                    </a:cubicBezTo>
                    <a:cubicBezTo>
                      <a:pt x="420" y="2012"/>
                      <a:pt x="772" y="2247"/>
                      <a:pt x="1159" y="2381"/>
                    </a:cubicBezTo>
                    <a:cubicBezTo>
                      <a:pt x="1528" y="2533"/>
                      <a:pt x="1931" y="2566"/>
                      <a:pt x="2334" y="2582"/>
                    </a:cubicBezTo>
                    <a:cubicBezTo>
                      <a:pt x="2441" y="2587"/>
                      <a:pt x="2549" y="2591"/>
                      <a:pt x="2658" y="2591"/>
                    </a:cubicBezTo>
                    <a:cubicBezTo>
                      <a:pt x="2940" y="2591"/>
                      <a:pt x="3225" y="2567"/>
                      <a:pt x="3492" y="2482"/>
                    </a:cubicBezTo>
                    <a:cubicBezTo>
                      <a:pt x="3861" y="2365"/>
                      <a:pt x="4197" y="2112"/>
                      <a:pt x="4331" y="1743"/>
                    </a:cubicBezTo>
                    <a:cubicBezTo>
                      <a:pt x="4483" y="1324"/>
                      <a:pt x="4315" y="820"/>
                      <a:pt x="3979" y="501"/>
                    </a:cubicBezTo>
                    <a:cubicBezTo>
                      <a:pt x="3659" y="183"/>
                      <a:pt x="3189" y="48"/>
                      <a:pt x="2737" y="15"/>
                    </a:cubicBezTo>
                    <a:cubicBezTo>
                      <a:pt x="2608" y="7"/>
                      <a:pt x="2434" y="1"/>
                      <a:pt x="22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3000" endPos="54000" dist="1905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315;p75"/>
          <p:cNvGrpSpPr/>
          <p:nvPr/>
        </p:nvGrpSpPr>
        <p:grpSpPr>
          <a:xfrm>
            <a:off x="4676874" y="1329001"/>
            <a:ext cx="3628999" cy="2848200"/>
            <a:chOff x="4331274" y="1329001"/>
            <a:chExt cx="3628999" cy="2848200"/>
          </a:xfrm>
        </p:grpSpPr>
        <p:grpSp>
          <p:nvGrpSpPr>
            <p:cNvPr id="5" name="Google Shape;2316;p75"/>
            <p:cNvGrpSpPr/>
            <p:nvPr/>
          </p:nvGrpSpPr>
          <p:grpSpPr>
            <a:xfrm rot="5400000" flipH="1">
              <a:off x="5234996" y="2541645"/>
              <a:ext cx="801000" cy="801000"/>
              <a:chOff x="5372267" y="434783"/>
              <a:chExt cx="801000" cy="801000"/>
            </a:xfrm>
          </p:grpSpPr>
          <p:sp>
            <p:nvSpPr>
              <p:cNvPr id="45" name="Google Shape;2317;p75"/>
              <p:cNvSpPr/>
              <p:nvPr/>
            </p:nvSpPr>
            <p:spPr>
              <a:xfrm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318;p75"/>
              <p:cNvSpPr/>
              <p:nvPr/>
            </p:nvSpPr>
            <p:spPr>
              <a:xfrm rot="10800000" flipH="1"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2319;p75"/>
            <p:cNvSpPr/>
            <p:nvPr/>
          </p:nvSpPr>
          <p:spPr>
            <a:xfrm rot="-430288" flipH="1">
              <a:off x="5768217" y="2126655"/>
              <a:ext cx="542144" cy="1716950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320;p75"/>
            <p:cNvGrpSpPr/>
            <p:nvPr/>
          </p:nvGrpSpPr>
          <p:grpSpPr>
            <a:xfrm flipH="1">
              <a:off x="5061739" y="1452317"/>
              <a:ext cx="627083" cy="436814"/>
              <a:chOff x="5779976" y="1418876"/>
              <a:chExt cx="421200" cy="293400"/>
            </a:xfrm>
          </p:grpSpPr>
          <p:sp>
            <p:nvSpPr>
              <p:cNvPr id="43" name="Google Shape;2321;p75"/>
              <p:cNvSpPr/>
              <p:nvPr/>
            </p:nvSpPr>
            <p:spPr>
              <a:xfrm>
                <a:off x="5779976" y="1418876"/>
                <a:ext cx="421200" cy="293400"/>
              </a:xfrm>
              <a:prstGeom prst="wedgeRoundRectCallout">
                <a:avLst>
                  <a:gd name="adj1" fmla="val -17374"/>
                  <a:gd name="adj2" fmla="val 73101"/>
                  <a:gd name="adj3" fmla="val 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322;p75"/>
              <p:cNvSpPr/>
              <p:nvPr/>
            </p:nvSpPr>
            <p:spPr>
              <a:xfrm>
                <a:off x="5908478" y="1501513"/>
                <a:ext cx="157557" cy="139114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7017" extrusionOk="0">
                    <a:moveTo>
                      <a:pt x="5119" y="1"/>
                    </a:moveTo>
                    <a:cubicBezTo>
                      <a:pt x="2198" y="1"/>
                      <a:pt x="0" y="2389"/>
                      <a:pt x="0" y="5554"/>
                    </a:cubicBezTo>
                    <a:cubicBezTo>
                      <a:pt x="0" y="8974"/>
                      <a:pt x="2744" y="11311"/>
                      <a:pt x="6902" y="14855"/>
                    </a:cubicBezTo>
                    <a:cubicBezTo>
                      <a:pt x="7607" y="15458"/>
                      <a:pt x="8408" y="16138"/>
                      <a:pt x="9239" y="16867"/>
                    </a:cubicBezTo>
                    <a:cubicBezTo>
                      <a:pt x="9352" y="16966"/>
                      <a:pt x="9493" y="17016"/>
                      <a:pt x="9635" y="17016"/>
                    </a:cubicBezTo>
                    <a:cubicBezTo>
                      <a:pt x="9776" y="17016"/>
                      <a:pt x="9918" y="16966"/>
                      <a:pt x="10031" y="16867"/>
                    </a:cubicBezTo>
                    <a:cubicBezTo>
                      <a:pt x="10862" y="16138"/>
                      <a:pt x="11663" y="15458"/>
                      <a:pt x="12370" y="14855"/>
                    </a:cubicBezTo>
                    <a:cubicBezTo>
                      <a:pt x="16526" y="11314"/>
                      <a:pt x="19272" y="8974"/>
                      <a:pt x="19272" y="5554"/>
                    </a:cubicBezTo>
                    <a:cubicBezTo>
                      <a:pt x="19272" y="2389"/>
                      <a:pt x="17071" y="1"/>
                      <a:pt x="14153" y="1"/>
                    </a:cubicBezTo>
                    <a:cubicBezTo>
                      <a:pt x="13105" y="1"/>
                      <a:pt x="12148" y="332"/>
                      <a:pt x="11301" y="986"/>
                    </a:cubicBezTo>
                    <a:cubicBezTo>
                      <a:pt x="10491" y="1612"/>
                      <a:pt x="9952" y="2410"/>
                      <a:pt x="9636" y="2991"/>
                    </a:cubicBezTo>
                    <a:cubicBezTo>
                      <a:pt x="9317" y="2410"/>
                      <a:pt x="8778" y="1612"/>
                      <a:pt x="7968" y="986"/>
                    </a:cubicBezTo>
                    <a:cubicBezTo>
                      <a:pt x="7122" y="332"/>
                      <a:pt x="6164" y="1"/>
                      <a:pt x="5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8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8" name="Google Shape;2323;p75"/>
            <p:cNvSpPr/>
            <p:nvPr/>
          </p:nvSpPr>
          <p:spPr>
            <a:xfrm>
              <a:off x="6282673" y="1329001"/>
              <a:ext cx="1677600" cy="2848200"/>
            </a:xfrm>
            <a:prstGeom prst="roundRect">
              <a:avLst>
                <a:gd name="adj" fmla="val 10049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6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24;p75"/>
            <p:cNvSpPr/>
            <p:nvPr/>
          </p:nvSpPr>
          <p:spPr>
            <a:xfrm>
              <a:off x="6331650" y="1860175"/>
              <a:ext cx="1577700" cy="2260500"/>
            </a:xfrm>
            <a:prstGeom prst="roundRect">
              <a:avLst>
                <a:gd name="adj" fmla="val 3424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6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25;p75"/>
            <p:cNvSpPr/>
            <p:nvPr/>
          </p:nvSpPr>
          <p:spPr>
            <a:xfrm>
              <a:off x="6474026" y="1445487"/>
              <a:ext cx="71135" cy="7113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26;p75"/>
            <p:cNvSpPr/>
            <p:nvPr/>
          </p:nvSpPr>
          <p:spPr>
            <a:xfrm>
              <a:off x="6615915" y="1445487"/>
              <a:ext cx="71174" cy="7113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27;p75"/>
            <p:cNvSpPr/>
            <p:nvPr/>
          </p:nvSpPr>
          <p:spPr>
            <a:xfrm>
              <a:off x="6757823" y="1445487"/>
              <a:ext cx="71155" cy="7113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8;p75"/>
            <p:cNvSpPr/>
            <p:nvPr/>
          </p:nvSpPr>
          <p:spPr>
            <a:xfrm>
              <a:off x="6432549" y="1666144"/>
              <a:ext cx="721670" cy="44511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29;p75"/>
            <p:cNvSpPr/>
            <p:nvPr/>
          </p:nvSpPr>
          <p:spPr>
            <a:xfrm>
              <a:off x="6068484" y="2157656"/>
              <a:ext cx="1677629" cy="1677220"/>
            </a:xfrm>
            <a:custGeom>
              <a:avLst/>
              <a:gdLst/>
              <a:ahLst/>
              <a:cxnLst/>
              <a:rect l="l" t="t" r="r" b="b"/>
              <a:pathLst>
                <a:path w="86198" h="86177" extrusionOk="0">
                  <a:moveTo>
                    <a:pt x="1583" y="0"/>
                  </a:moveTo>
                  <a:cubicBezTo>
                    <a:pt x="705" y="0"/>
                    <a:pt x="1" y="704"/>
                    <a:pt x="1" y="1564"/>
                  </a:cubicBezTo>
                  <a:lnTo>
                    <a:pt x="1" y="84594"/>
                  </a:lnTo>
                  <a:cubicBezTo>
                    <a:pt x="1" y="85473"/>
                    <a:pt x="705" y="86177"/>
                    <a:pt x="1583" y="86177"/>
                  </a:cubicBezTo>
                  <a:lnTo>
                    <a:pt x="84614" y="86177"/>
                  </a:lnTo>
                  <a:cubicBezTo>
                    <a:pt x="85494" y="86177"/>
                    <a:pt x="86198" y="85473"/>
                    <a:pt x="86198" y="84594"/>
                  </a:cubicBezTo>
                  <a:lnTo>
                    <a:pt x="86198" y="1564"/>
                  </a:lnTo>
                  <a:cubicBezTo>
                    <a:pt x="86198" y="704"/>
                    <a:pt x="85494" y="0"/>
                    <a:pt x="846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0;p75"/>
            <p:cNvSpPr/>
            <p:nvPr/>
          </p:nvSpPr>
          <p:spPr>
            <a:xfrm>
              <a:off x="6098536" y="3037212"/>
              <a:ext cx="1617509" cy="768049"/>
            </a:xfrm>
            <a:custGeom>
              <a:avLst/>
              <a:gdLst/>
              <a:ahLst/>
              <a:cxnLst/>
              <a:rect l="l" t="t" r="r" b="b"/>
              <a:pathLst>
                <a:path w="83109" h="39463" extrusionOk="0">
                  <a:moveTo>
                    <a:pt x="83070" y="0"/>
                  </a:moveTo>
                  <a:lnTo>
                    <a:pt x="0" y="19"/>
                  </a:lnTo>
                  <a:lnTo>
                    <a:pt x="39" y="39462"/>
                  </a:lnTo>
                  <a:lnTo>
                    <a:pt x="83070" y="39462"/>
                  </a:lnTo>
                  <a:lnTo>
                    <a:pt x="83109" y="39443"/>
                  </a:lnTo>
                  <a:lnTo>
                    <a:pt x="83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1;p75"/>
            <p:cNvSpPr/>
            <p:nvPr/>
          </p:nvSpPr>
          <p:spPr>
            <a:xfrm>
              <a:off x="6098536" y="2187318"/>
              <a:ext cx="1616750" cy="849869"/>
            </a:xfrm>
            <a:custGeom>
              <a:avLst/>
              <a:gdLst/>
              <a:ahLst/>
              <a:cxnLst/>
              <a:rect l="l" t="t" r="r" b="b"/>
              <a:pathLst>
                <a:path w="83070" h="43667" extrusionOk="0">
                  <a:moveTo>
                    <a:pt x="83070" y="1"/>
                  </a:moveTo>
                  <a:lnTo>
                    <a:pt x="0" y="40"/>
                  </a:lnTo>
                  <a:lnTo>
                    <a:pt x="39" y="43666"/>
                  </a:lnTo>
                  <a:lnTo>
                    <a:pt x="83070" y="43666"/>
                  </a:lnTo>
                  <a:lnTo>
                    <a:pt x="830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2;p75"/>
            <p:cNvSpPr/>
            <p:nvPr/>
          </p:nvSpPr>
          <p:spPr>
            <a:xfrm>
              <a:off x="6818296" y="2384386"/>
              <a:ext cx="323000" cy="448903"/>
            </a:xfrm>
            <a:custGeom>
              <a:avLst/>
              <a:gdLst/>
              <a:ahLst/>
              <a:cxnLst/>
              <a:rect l="l" t="t" r="r" b="b"/>
              <a:pathLst>
                <a:path w="16596" h="23065" extrusionOk="0">
                  <a:moveTo>
                    <a:pt x="6862" y="1"/>
                  </a:moveTo>
                  <a:cubicBezTo>
                    <a:pt x="6198" y="1"/>
                    <a:pt x="5650" y="548"/>
                    <a:pt x="5650" y="1231"/>
                  </a:cubicBezTo>
                  <a:lnTo>
                    <a:pt x="5650" y="3402"/>
                  </a:lnTo>
                  <a:lnTo>
                    <a:pt x="157" y="10574"/>
                  </a:lnTo>
                  <a:cubicBezTo>
                    <a:pt x="40" y="10712"/>
                    <a:pt x="1" y="10868"/>
                    <a:pt x="1" y="11024"/>
                  </a:cubicBezTo>
                  <a:lnTo>
                    <a:pt x="1" y="22322"/>
                  </a:lnTo>
                  <a:cubicBezTo>
                    <a:pt x="1" y="22731"/>
                    <a:pt x="334" y="23065"/>
                    <a:pt x="744" y="23065"/>
                  </a:cubicBezTo>
                  <a:lnTo>
                    <a:pt x="13430" y="23065"/>
                  </a:lnTo>
                  <a:cubicBezTo>
                    <a:pt x="14329" y="23065"/>
                    <a:pt x="15051" y="22341"/>
                    <a:pt x="15051" y="21441"/>
                  </a:cubicBezTo>
                  <a:cubicBezTo>
                    <a:pt x="15051" y="20542"/>
                    <a:pt x="14329" y="19820"/>
                    <a:pt x="13430" y="19820"/>
                  </a:cubicBezTo>
                  <a:lnTo>
                    <a:pt x="14035" y="19820"/>
                  </a:lnTo>
                  <a:cubicBezTo>
                    <a:pt x="15012" y="19820"/>
                    <a:pt x="15794" y="19018"/>
                    <a:pt x="15794" y="18040"/>
                  </a:cubicBezTo>
                  <a:cubicBezTo>
                    <a:pt x="15794" y="17084"/>
                    <a:pt x="15012" y="16281"/>
                    <a:pt x="14035" y="16281"/>
                  </a:cubicBezTo>
                  <a:lnTo>
                    <a:pt x="14368" y="16281"/>
                  </a:lnTo>
                  <a:cubicBezTo>
                    <a:pt x="15384" y="16281"/>
                    <a:pt x="16205" y="15460"/>
                    <a:pt x="16205" y="14444"/>
                  </a:cubicBezTo>
                  <a:cubicBezTo>
                    <a:pt x="16205" y="13428"/>
                    <a:pt x="15384" y="12607"/>
                    <a:pt x="14368" y="12607"/>
                  </a:cubicBezTo>
                  <a:lnTo>
                    <a:pt x="14681" y="12607"/>
                  </a:lnTo>
                  <a:cubicBezTo>
                    <a:pt x="15736" y="12607"/>
                    <a:pt x="16596" y="11747"/>
                    <a:pt x="16596" y="10691"/>
                  </a:cubicBezTo>
                  <a:cubicBezTo>
                    <a:pt x="16596" y="9636"/>
                    <a:pt x="15736" y="8776"/>
                    <a:pt x="14681" y="8776"/>
                  </a:cubicBezTo>
                  <a:lnTo>
                    <a:pt x="7819" y="8776"/>
                  </a:lnTo>
                  <a:cubicBezTo>
                    <a:pt x="8836" y="7193"/>
                    <a:pt x="9383" y="5336"/>
                    <a:pt x="9383" y="3459"/>
                  </a:cubicBezTo>
                  <a:lnTo>
                    <a:pt x="9383" y="2521"/>
                  </a:lnTo>
                  <a:cubicBezTo>
                    <a:pt x="9383" y="1134"/>
                    <a:pt x="8249" y="1"/>
                    <a:pt x="6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33;p75"/>
            <p:cNvSpPr/>
            <p:nvPr/>
          </p:nvSpPr>
          <p:spPr>
            <a:xfrm>
              <a:off x="6673371" y="2579936"/>
              <a:ext cx="122516" cy="289874"/>
            </a:xfrm>
            <a:custGeom>
              <a:avLst/>
              <a:gdLst/>
              <a:ahLst/>
              <a:cxnLst/>
              <a:rect l="l" t="t" r="r" b="b"/>
              <a:pathLst>
                <a:path w="6295" h="14894" extrusionOk="0">
                  <a:moveTo>
                    <a:pt x="997" y="0"/>
                  </a:moveTo>
                  <a:cubicBezTo>
                    <a:pt x="449" y="0"/>
                    <a:pt x="1" y="430"/>
                    <a:pt x="1" y="977"/>
                  </a:cubicBezTo>
                  <a:lnTo>
                    <a:pt x="1" y="13896"/>
                  </a:lnTo>
                  <a:cubicBezTo>
                    <a:pt x="1" y="14444"/>
                    <a:pt x="449" y="14894"/>
                    <a:pt x="997" y="14894"/>
                  </a:cubicBezTo>
                  <a:lnTo>
                    <a:pt x="5297" y="14894"/>
                  </a:lnTo>
                  <a:cubicBezTo>
                    <a:pt x="5844" y="14894"/>
                    <a:pt x="6294" y="14444"/>
                    <a:pt x="6294" y="13896"/>
                  </a:cubicBezTo>
                  <a:lnTo>
                    <a:pt x="6294" y="977"/>
                  </a:lnTo>
                  <a:cubicBezTo>
                    <a:pt x="6294" y="430"/>
                    <a:pt x="5844" y="0"/>
                    <a:pt x="5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34;p75"/>
            <p:cNvSpPr/>
            <p:nvPr/>
          </p:nvSpPr>
          <p:spPr>
            <a:xfrm>
              <a:off x="6432938" y="3180249"/>
              <a:ext cx="101575" cy="101575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0"/>
                  </a:moveTo>
                  <a:cubicBezTo>
                    <a:pt x="1173" y="0"/>
                    <a:pt x="1" y="1173"/>
                    <a:pt x="1" y="2619"/>
                  </a:cubicBezTo>
                  <a:cubicBezTo>
                    <a:pt x="1" y="4066"/>
                    <a:pt x="1173" y="5218"/>
                    <a:pt x="2600" y="5218"/>
                  </a:cubicBezTo>
                  <a:cubicBezTo>
                    <a:pt x="4046" y="5218"/>
                    <a:pt x="5219" y="4066"/>
                    <a:pt x="5219" y="2619"/>
                  </a:cubicBezTo>
                  <a:cubicBezTo>
                    <a:pt x="5219" y="1173"/>
                    <a:pt x="4046" y="0"/>
                    <a:pt x="2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35;p75"/>
            <p:cNvSpPr/>
            <p:nvPr/>
          </p:nvSpPr>
          <p:spPr>
            <a:xfrm>
              <a:off x="6432938" y="3370466"/>
              <a:ext cx="101575" cy="101575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0"/>
                  </a:moveTo>
                  <a:cubicBezTo>
                    <a:pt x="1173" y="0"/>
                    <a:pt x="1" y="1173"/>
                    <a:pt x="1" y="2619"/>
                  </a:cubicBezTo>
                  <a:cubicBezTo>
                    <a:pt x="1" y="4045"/>
                    <a:pt x="1173" y="5218"/>
                    <a:pt x="2600" y="5218"/>
                  </a:cubicBezTo>
                  <a:cubicBezTo>
                    <a:pt x="4046" y="5218"/>
                    <a:pt x="5219" y="4045"/>
                    <a:pt x="5219" y="2619"/>
                  </a:cubicBezTo>
                  <a:cubicBezTo>
                    <a:pt x="5219" y="1173"/>
                    <a:pt x="4046" y="0"/>
                    <a:pt x="2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336;p75"/>
            <p:cNvGrpSpPr/>
            <p:nvPr/>
          </p:nvGrpSpPr>
          <p:grpSpPr>
            <a:xfrm>
              <a:off x="6647232" y="3130557"/>
              <a:ext cx="948437" cy="402155"/>
              <a:chOff x="5806369" y="3534407"/>
              <a:chExt cx="948437" cy="402155"/>
            </a:xfrm>
          </p:grpSpPr>
          <p:sp>
            <p:nvSpPr>
              <p:cNvPr id="34" name="Google Shape;2337;p75"/>
              <p:cNvSpPr/>
              <p:nvPr/>
            </p:nvSpPr>
            <p:spPr>
              <a:xfrm>
                <a:off x="6432938" y="3560663"/>
                <a:ext cx="101580" cy="101580"/>
              </a:xfrm>
              <a:custGeom>
                <a:avLst/>
                <a:gdLst/>
                <a:ahLst/>
                <a:cxnLst/>
                <a:rect l="l" t="t" r="r" b="b"/>
                <a:pathLst>
                  <a:path w="5219" h="5219" extrusionOk="0">
                    <a:moveTo>
                      <a:pt x="2600" y="1"/>
                    </a:moveTo>
                    <a:cubicBezTo>
                      <a:pt x="1173" y="1"/>
                      <a:pt x="1" y="1153"/>
                      <a:pt x="1" y="2600"/>
                    </a:cubicBezTo>
                    <a:cubicBezTo>
                      <a:pt x="1" y="4046"/>
                      <a:pt x="1173" y="5219"/>
                      <a:pt x="2600" y="5219"/>
                    </a:cubicBezTo>
                    <a:cubicBezTo>
                      <a:pt x="4046" y="5219"/>
                      <a:pt x="5219" y="4046"/>
                      <a:pt x="5219" y="2600"/>
                    </a:cubicBezTo>
                    <a:cubicBezTo>
                      <a:pt x="5219" y="1153"/>
                      <a:pt x="4046" y="1"/>
                      <a:pt x="2600" y="1"/>
                    </a:cubicBezTo>
                    <a:close/>
                  </a:path>
                </a:pathLst>
              </a:custGeom>
              <a:solidFill>
                <a:srgbClr val="C7A2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38;p75"/>
              <p:cNvSpPr/>
              <p:nvPr/>
            </p:nvSpPr>
            <p:spPr>
              <a:xfrm>
                <a:off x="5806369" y="3653504"/>
                <a:ext cx="948437" cy="283058"/>
              </a:xfrm>
              <a:custGeom>
                <a:avLst/>
                <a:gdLst/>
                <a:ahLst/>
                <a:cxnLst/>
                <a:rect l="l" t="t" r="r" b="b"/>
                <a:pathLst>
                  <a:path w="48729" h="14543" extrusionOk="0">
                    <a:moveTo>
                      <a:pt x="0" y="0"/>
                    </a:moveTo>
                    <a:lnTo>
                      <a:pt x="0" y="11688"/>
                    </a:lnTo>
                    <a:cubicBezTo>
                      <a:pt x="0" y="13271"/>
                      <a:pt x="1271" y="14542"/>
                      <a:pt x="2854" y="14542"/>
                    </a:cubicBezTo>
                    <a:lnTo>
                      <a:pt x="45875" y="14542"/>
                    </a:lnTo>
                    <a:cubicBezTo>
                      <a:pt x="47438" y="14542"/>
                      <a:pt x="48728" y="13271"/>
                      <a:pt x="48728" y="11688"/>
                    </a:cubicBezTo>
                    <a:lnTo>
                      <a:pt x="487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39;p75"/>
              <p:cNvSpPr/>
              <p:nvPr/>
            </p:nvSpPr>
            <p:spPr>
              <a:xfrm>
                <a:off x="5806369" y="3534407"/>
                <a:ext cx="948437" cy="119117"/>
              </a:xfrm>
              <a:custGeom>
                <a:avLst/>
                <a:gdLst/>
                <a:ahLst/>
                <a:cxnLst/>
                <a:rect l="l" t="t" r="r" b="b"/>
                <a:pathLst>
                  <a:path w="48729" h="6120" extrusionOk="0">
                    <a:moveTo>
                      <a:pt x="2854" y="1"/>
                    </a:moveTo>
                    <a:cubicBezTo>
                      <a:pt x="1271" y="1"/>
                      <a:pt x="0" y="1291"/>
                      <a:pt x="0" y="2854"/>
                    </a:cubicBezTo>
                    <a:lnTo>
                      <a:pt x="0" y="6119"/>
                    </a:lnTo>
                    <a:lnTo>
                      <a:pt x="48728" y="6119"/>
                    </a:lnTo>
                    <a:lnTo>
                      <a:pt x="48728" y="2854"/>
                    </a:lnTo>
                    <a:cubicBezTo>
                      <a:pt x="48728" y="1291"/>
                      <a:pt x="47438" y="1"/>
                      <a:pt x="45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40;p75"/>
              <p:cNvSpPr/>
              <p:nvPr/>
            </p:nvSpPr>
            <p:spPr>
              <a:xfrm>
                <a:off x="5961201" y="3572847"/>
                <a:ext cx="37681" cy="3766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978" y="0"/>
                    </a:moveTo>
                    <a:cubicBezTo>
                      <a:pt x="431" y="0"/>
                      <a:pt x="1" y="430"/>
                      <a:pt x="1" y="978"/>
                    </a:cubicBezTo>
                    <a:cubicBezTo>
                      <a:pt x="1" y="1505"/>
                      <a:pt x="431" y="1935"/>
                      <a:pt x="978" y="1935"/>
                    </a:cubicBezTo>
                    <a:cubicBezTo>
                      <a:pt x="1505" y="1935"/>
                      <a:pt x="1935" y="1505"/>
                      <a:pt x="1935" y="978"/>
                    </a:cubicBezTo>
                    <a:cubicBezTo>
                      <a:pt x="1935" y="430"/>
                      <a:pt x="1505" y="0"/>
                      <a:pt x="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41;p75"/>
              <p:cNvSpPr/>
              <p:nvPr/>
            </p:nvSpPr>
            <p:spPr>
              <a:xfrm>
                <a:off x="6043376" y="3572847"/>
                <a:ext cx="37681" cy="3766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958" y="0"/>
                    </a:moveTo>
                    <a:cubicBezTo>
                      <a:pt x="431" y="0"/>
                      <a:pt x="1" y="430"/>
                      <a:pt x="1" y="978"/>
                    </a:cubicBezTo>
                    <a:cubicBezTo>
                      <a:pt x="1" y="1505"/>
                      <a:pt x="431" y="1935"/>
                      <a:pt x="958" y="1935"/>
                    </a:cubicBezTo>
                    <a:cubicBezTo>
                      <a:pt x="1505" y="1935"/>
                      <a:pt x="1935" y="1505"/>
                      <a:pt x="1935" y="978"/>
                    </a:cubicBezTo>
                    <a:cubicBezTo>
                      <a:pt x="1935" y="430"/>
                      <a:pt x="1505" y="0"/>
                      <a:pt x="9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42;p75"/>
              <p:cNvSpPr/>
              <p:nvPr/>
            </p:nvSpPr>
            <p:spPr>
              <a:xfrm>
                <a:off x="5907949" y="3721217"/>
                <a:ext cx="145353" cy="144945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7447" extrusionOk="0">
                    <a:moveTo>
                      <a:pt x="3733" y="0"/>
                    </a:moveTo>
                    <a:cubicBezTo>
                      <a:pt x="1681" y="0"/>
                      <a:pt x="1" y="1661"/>
                      <a:pt x="1" y="3714"/>
                    </a:cubicBezTo>
                    <a:cubicBezTo>
                      <a:pt x="1" y="5786"/>
                      <a:pt x="1681" y="7446"/>
                      <a:pt x="3733" y="7446"/>
                    </a:cubicBezTo>
                    <a:cubicBezTo>
                      <a:pt x="5805" y="7446"/>
                      <a:pt x="7467" y="5786"/>
                      <a:pt x="7467" y="3714"/>
                    </a:cubicBezTo>
                    <a:cubicBezTo>
                      <a:pt x="7467" y="1661"/>
                      <a:pt x="5805" y="0"/>
                      <a:pt x="37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43;p75"/>
              <p:cNvSpPr/>
              <p:nvPr/>
            </p:nvSpPr>
            <p:spPr>
              <a:xfrm>
                <a:off x="6116793" y="3740233"/>
                <a:ext cx="510197" cy="33497"/>
              </a:xfrm>
              <a:custGeom>
                <a:avLst/>
                <a:gdLst/>
                <a:ahLst/>
                <a:cxnLst/>
                <a:rect l="l" t="t" r="r" b="b"/>
                <a:pathLst>
                  <a:path w="26213" h="1721" extrusionOk="0">
                    <a:moveTo>
                      <a:pt x="803" y="1"/>
                    </a:moveTo>
                    <a:cubicBezTo>
                      <a:pt x="352" y="1"/>
                      <a:pt x="0" y="352"/>
                      <a:pt x="0" y="801"/>
                    </a:cubicBezTo>
                    <a:lnTo>
                      <a:pt x="0" y="918"/>
                    </a:lnTo>
                    <a:cubicBezTo>
                      <a:pt x="0" y="1369"/>
                      <a:pt x="352" y="1721"/>
                      <a:pt x="803" y="1721"/>
                    </a:cubicBezTo>
                    <a:lnTo>
                      <a:pt x="25410" y="1721"/>
                    </a:lnTo>
                    <a:cubicBezTo>
                      <a:pt x="25840" y="1721"/>
                      <a:pt x="26212" y="1369"/>
                      <a:pt x="26212" y="918"/>
                    </a:cubicBezTo>
                    <a:lnTo>
                      <a:pt x="26212" y="801"/>
                    </a:lnTo>
                    <a:cubicBezTo>
                      <a:pt x="26212" y="352"/>
                      <a:pt x="25840" y="1"/>
                      <a:pt x="254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44;p75"/>
              <p:cNvSpPr/>
              <p:nvPr/>
            </p:nvSpPr>
            <p:spPr>
              <a:xfrm>
                <a:off x="6116793" y="3823926"/>
                <a:ext cx="284206" cy="33497"/>
              </a:xfrm>
              <a:custGeom>
                <a:avLst/>
                <a:gdLst/>
                <a:ahLst/>
                <a:cxnLst/>
                <a:rect l="l" t="t" r="r" b="b"/>
                <a:pathLst>
                  <a:path w="14602" h="1721" extrusionOk="0">
                    <a:moveTo>
                      <a:pt x="803" y="1"/>
                    </a:moveTo>
                    <a:cubicBezTo>
                      <a:pt x="352" y="1"/>
                      <a:pt x="0" y="352"/>
                      <a:pt x="0" y="801"/>
                    </a:cubicBezTo>
                    <a:lnTo>
                      <a:pt x="0" y="919"/>
                    </a:lnTo>
                    <a:cubicBezTo>
                      <a:pt x="0" y="1369"/>
                      <a:pt x="352" y="1721"/>
                      <a:pt x="803" y="1721"/>
                    </a:cubicBezTo>
                    <a:lnTo>
                      <a:pt x="13820" y="1721"/>
                    </a:lnTo>
                    <a:cubicBezTo>
                      <a:pt x="14250" y="1721"/>
                      <a:pt x="14602" y="1369"/>
                      <a:pt x="14602" y="919"/>
                    </a:cubicBezTo>
                    <a:lnTo>
                      <a:pt x="14602" y="801"/>
                    </a:lnTo>
                    <a:cubicBezTo>
                      <a:pt x="14602" y="352"/>
                      <a:pt x="14250" y="1"/>
                      <a:pt x="138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345;p75"/>
              <p:cNvSpPr/>
              <p:nvPr/>
            </p:nvSpPr>
            <p:spPr>
              <a:xfrm>
                <a:off x="6435235" y="3823926"/>
                <a:ext cx="81416" cy="33497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721" extrusionOk="0">
                    <a:moveTo>
                      <a:pt x="860" y="1"/>
                    </a:moveTo>
                    <a:cubicBezTo>
                      <a:pt x="371" y="1"/>
                      <a:pt x="0" y="392"/>
                      <a:pt x="0" y="861"/>
                    </a:cubicBezTo>
                    <a:cubicBezTo>
                      <a:pt x="0" y="1330"/>
                      <a:pt x="371" y="1721"/>
                      <a:pt x="860" y="1721"/>
                    </a:cubicBezTo>
                    <a:lnTo>
                      <a:pt x="3323" y="1721"/>
                    </a:lnTo>
                    <a:cubicBezTo>
                      <a:pt x="3792" y="1721"/>
                      <a:pt x="4183" y="1330"/>
                      <a:pt x="4183" y="861"/>
                    </a:cubicBezTo>
                    <a:cubicBezTo>
                      <a:pt x="4183" y="392"/>
                      <a:pt x="3792" y="1"/>
                      <a:pt x="3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346;p75"/>
            <p:cNvSpPr/>
            <p:nvPr/>
          </p:nvSpPr>
          <p:spPr>
            <a:xfrm>
              <a:off x="5900339" y="1446873"/>
              <a:ext cx="481230" cy="481210"/>
            </a:xfrm>
            <a:custGeom>
              <a:avLst/>
              <a:gdLst/>
              <a:ahLst/>
              <a:cxnLst/>
              <a:rect l="l" t="t" r="r" b="b"/>
              <a:pathLst>
                <a:path w="24726" h="24725" extrusionOk="0">
                  <a:moveTo>
                    <a:pt x="12372" y="0"/>
                  </a:moveTo>
                  <a:cubicBezTo>
                    <a:pt x="5552" y="0"/>
                    <a:pt x="1" y="5551"/>
                    <a:pt x="1" y="12353"/>
                  </a:cubicBezTo>
                  <a:cubicBezTo>
                    <a:pt x="1" y="19174"/>
                    <a:pt x="5552" y="24725"/>
                    <a:pt x="12372" y="24725"/>
                  </a:cubicBezTo>
                  <a:cubicBezTo>
                    <a:pt x="19174" y="24725"/>
                    <a:pt x="24725" y="19174"/>
                    <a:pt x="24725" y="12353"/>
                  </a:cubicBezTo>
                  <a:cubicBezTo>
                    <a:pt x="24725" y="5551"/>
                    <a:pt x="19174" y="0"/>
                    <a:pt x="12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7;p75"/>
            <p:cNvSpPr/>
            <p:nvPr/>
          </p:nvSpPr>
          <p:spPr>
            <a:xfrm>
              <a:off x="6055152" y="1516105"/>
              <a:ext cx="171601" cy="171212"/>
            </a:xfrm>
            <a:custGeom>
              <a:avLst/>
              <a:gdLst/>
              <a:ahLst/>
              <a:cxnLst/>
              <a:rect l="l" t="t" r="r" b="b"/>
              <a:pathLst>
                <a:path w="8817" h="8797" extrusionOk="0">
                  <a:moveTo>
                    <a:pt x="4418" y="1"/>
                  </a:moveTo>
                  <a:cubicBezTo>
                    <a:pt x="1976" y="1"/>
                    <a:pt x="1" y="1974"/>
                    <a:pt x="1" y="4398"/>
                  </a:cubicBezTo>
                  <a:cubicBezTo>
                    <a:pt x="1" y="6821"/>
                    <a:pt x="1976" y="8796"/>
                    <a:pt x="4418" y="8796"/>
                  </a:cubicBezTo>
                  <a:cubicBezTo>
                    <a:pt x="6842" y="8796"/>
                    <a:pt x="8817" y="6821"/>
                    <a:pt x="8817" y="4398"/>
                  </a:cubicBezTo>
                  <a:cubicBezTo>
                    <a:pt x="8817" y="1974"/>
                    <a:pt x="6842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48;p75"/>
            <p:cNvSpPr/>
            <p:nvPr/>
          </p:nvSpPr>
          <p:spPr>
            <a:xfrm>
              <a:off x="5976422" y="1724578"/>
              <a:ext cx="329461" cy="188708"/>
            </a:xfrm>
            <a:custGeom>
              <a:avLst/>
              <a:gdLst/>
              <a:ahLst/>
              <a:cxnLst/>
              <a:rect l="l" t="t" r="r" b="b"/>
              <a:pathLst>
                <a:path w="16928" h="9696" extrusionOk="0">
                  <a:moveTo>
                    <a:pt x="8463" y="1"/>
                  </a:moveTo>
                  <a:cubicBezTo>
                    <a:pt x="4535" y="1"/>
                    <a:pt x="1231" y="2502"/>
                    <a:pt x="1" y="6000"/>
                  </a:cubicBezTo>
                  <a:cubicBezTo>
                    <a:pt x="2112" y="8268"/>
                    <a:pt x="5122" y="9695"/>
                    <a:pt x="8463" y="9695"/>
                  </a:cubicBezTo>
                  <a:cubicBezTo>
                    <a:pt x="11806" y="9695"/>
                    <a:pt x="14817" y="8268"/>
                    <a:pt x="16927" y="6000"/>
                  </a:cubicBezTo>
                  <a:cubicBezTo>
                    <a:pt x="15695" y="2502"/>
                    <a:pt x="12372" y="1"/>
                    <a:pt x="8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349;p75"/>
            <p:cNvGrpSpPr/>
            <p:nvPr/>
          </p:nvGrpSpPr>
          <p:grpSpPr>
            <a:xfrm>
              <a:off x="4331274" y="2093184"/>
              <a:ext cx="1074309" cy="356822"/>
              <a:chOff x="1725115" y="1291147"/>
              <a:chExt cx="519090" cy="172403"/>
            </a:xfrm>
          </p:grpSpPr>
          <p:sp>
            <p:nvSpPr>
              <p:cNvPr id="31" name="Google Shape;2350;p75"/>
              <p:cNvSpPr/>
              <p:nvPr/>
            </p:nvSpPr>
            <p:spPr>
              <a:xfrm>
                <a:off x="1725115" y="1291147"/>
                <a:ext cx="519090" cy="172403"/>
              </a:xfrm>
              <a:custGeom>
                <a:avLst/>
                <a:gdLst/>
                <a:ahLst/>
                <a:cxnLst/>
                <a:rect l="l" t="t" r="r" b="b"/>
                <a:pathLst>
                  <a:path w="28959" h="9618" extrusionOk="0">
                    <a:moveTo>
                      <a:pt x="18640" y="1"/>
                    </a:moveTo>
                    <a:cubicBezTo>
                      <a:pt x="16417" y="1"/>
                      <a:pt x="14193" y="709"/>
                      <a:pt x="12640" y="1957"/>
                    </a:cubicBezTo>
                    <a:cubicBezTo>
                      <a:pt x="11219" y="3097"/>
                      <a:pt x="9782" y="4972"/>
                      <a:pt x="9291" y="6953"/>
                    </a:cubicBezTo>
                    <a:cubicBezTo>
                      <a:pt x="8237" y="6100"/>
                      <a:pt x="6888" y="5651"/>
                      <a:pt x="5543" y="5651"/>
                    </a:cubicBezTo>
                    <a:cubicBezTo>
                      <a:pt x="5009" y="5651"/>
                      <a:pt x="4476" y="5722"/>
                      <a:pt x="3962" y="5867"/>
                    </a:cubicBezTo>
                    <a:cubicBezTo>
                      <a:pt x="2139" y="6392"/>
                      <a:pt x="632" y="7830"/>
                      <a:pt x="1" y="9618"/>
                    </a:cubicBezTo>
                    <a:lnTo>
                      <a:pt x="28959" y="9529"/>
                    </a:lnTo>
                    <a:cubicBezTo>
                      <a:pt x="28451" y="5937"/>
                      <a:pt x="26348" y="3027"/>
                      <a:pt x="23227" y="1186"/>
                    </a:cubicBezTo>
                    <a:cubicBezTo>
                      <a:pt x="21870" y="374"/>
                      <a:pt x="20255" y="1"/>
                      <a:pt x="186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51;p75"/>
              <p:cNvSpPr/>
              <p:nvPr/>
            </p:nvSpPr>
            <p:spPr>
              <a:xfrm>
                <a:off x="1953865" y="1296811"/>
                <a:ext cx="269951" cy="147971"/>
              </a:xfrm>
              <a:custGeom>
                <a:avLst/>
                <a:gdLst/>
                <a:ahLst/>
                <a:cxnLst/>
                <a:rect l="l" t="t" r="r" b="b"/>
                <a:pathLst>
                  <a:path w="15060" h="8255" extrusionOk="0">
                    <a:moveTo>
                      <a:pt x="5623" y="1"/>
                    </a:moveTo>
                    <a:cubicBezTo>
                      <a:pt x="5130" y="1"/>
                      <a:pt x="4634" y="39"/>
                      <a:pt x="4138" y="117"/>
                    </a:cubicBezTo>
                    <a:cubicBezTo>
                      <a:pt x="2964" y="292"/>
                      <a:pt x="1789" y="783"/>
                      <a:pt x="1036" y="1694"/>
                    </a:cubicBezTo>
                    <a:cubicBezTo>
                      <a:pt x="265" y="2606"/>
                      <a:pt x="1" y="3973"/>
                      <a:pt x="580" y="5025"/>
                    </a:cubicBezTo>
                    <a:cubicBezTo>
                      <a:pt x="1036" y="5848"/>
                      <a:pt x="1929" y="6339"/>
                      <a:pt x="2789" y="6724"/>
                    </a:cubicBezTo>
                    <a:cubicBezTo>
                      <a:pt x="5102" y="7736"/>
                      <a:pt x="7623" y="8255"/>
                      <a:pt x="10136" y="8255"/>
                    </a:cubicBezTo>
                    <a:cubicBezTo>
                      <a:pt x="10803" y="8255"/>
                      <a:pt x="11469" y="8218"/>
                      <a:pt x="12131" y="8145"/>
                    </a:cubicBezTo>
                    <a:cubicBezTo>
                      <a:pt x="12692" y="8075"/>
                      <a:pt x="13253" y="7986"/>
                      <a:pt x="13744" y="7759"/>
                    </a:cubicBezTo>
                    <a:cubicBezTo>
                      <a:pt x="14235" y="7514"/>
                      <a:pt x="14673" y="7093"/>
                      <a:pt x="14831" y="6567"/>
                    </a:cubicBezTo>
                    <a:cubicBezTo>
                      <a:pt x="15059" y="5761"/>
                      <a:pt x="14603" y="4920"/>
                      <a:pt x="14077" y="4253"/>
                    </a:cubicBezTo>
                    <a:cubicBezTo>
                      <a:pt x="12036" y="1664"/>
                      <a:pt x="8896" y="1"/>
                      <a:pt x="56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352;p75"/>
              <p:cNvSpPr/>
              <p:nvPr/>
            </p:nvSpPr>
            <p:spPr>
              <a:xfrm>
                <a:off x="1773837" y="1396227"/>
                <a:ext cx="83907" cy="48523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707" extrusionOk="0">
                    <a:moveTo>
                      <a:pt x="2283" y="0"/>
                    </a:moveTo>
                    <a:cubicBezTo>
                      <a:pt x="1541" y="0"/>
                      <a:pt x="523" y="100"/>
                      <a:pt x="228" y="530"/>
                    </a:cubicBezTo>
                    <a:cubicBezTo>
                      <a:pt x="1" y="881"/>
                      <a:pt x="17" y="1372"/>
                      <a:pt x="228" y="1722"/>
                    </a:cubicBezTo>
                    <a:cubicBezTo>
                      <a:pt x="438" y="2090"/>
                      <a:pt x="807" y="2353"/>
                      <a:pt x="1193" y="2494"/>
                    </a:cubicBezTo>
                    <a:cubicBezTo>
                      <a:pt x="1595" y="2634"/>
                      <a:pt x="2016" y="2669"/>
                      <a:pt x="2436" y="2686"/>
                    </a:cubicBezTo>
                    <a:cubicBezTo>
                      <a:pt x="2577" y="2698"/>
                      <a:pt x="2718" y="2706"/>
                      <a:pt x="2858" y="2706"/>
                    </a:cubicBezTo>
                    <a:cubicBezTo>
                      <a:pt x="3119" y="2706"/>
                      <a:pt x="3377" y="2678"/>
                      <a:pt x="3628" y="2599"/>
                    </a:cubicBezTo>
                    <a:cubicBezTo>
                      <a:pt x="4014" y="2475"/>
                      <a:pt x="4383" y="2195"/>
                      <a:pt x="4523" y="1828"/>
                    </a:cubicBezTo>
                    <a:cubicBezTo>
                      <a:pt x="4680" y="1372"/>
                      <a:pt x="4505" y="846"/>
                      <a:pt x="4154" y="512"/>
                    </a:cubicBezTo>
                    <a:cubicBezTo>
                      <a:pt x="3804" y="197"/>
                      <a:pt x="3331" y="40"/>
                      <a:pt x="2857" y="21"/>
                    </a:cubicBezTo>
                    <a:cubicBezTo>
                      <a:pt x="2710" y="9"/>
                      <a:pt x="2509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353;p75"/>
            <p:cNvSpPr/>
            <p:nvPr/>
          </p:nvSpPr>
          <p:spPr>
            <a:xfrm>
              <a:off x="5561036" y="3739088"/>
              <a:ext cx="185700" cy="1857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54;p75"/>
            <p:cNvSpPr/>
            <p:nvPr/>
          </p:nvSpPr>
          <p:spPr>
            <a:xfrm>
              <a:off x="5885696" y="3574551"/>
              <a:ext cx="86400" cy="864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355;p75"/>
            <p:cNvGrpSpPr/>
            <p:nvPr/>
          </p:nvGrpSpPr>
          <p:grpSpPr>
            <a:xfrm>
              <a:off x="4825565" y="3357409"/>
              <a:ext cx="546643" cy="356848"/>
              <a:chOff x="5013102" y="2654046"/>
              <a:chExt cx="546643" cy="356848"/>
            </a:xfrm>
          </p:grpSpPr>
          <p:sp>
            <p:nvSpPr>
              <p:cNvPr id="29" name="Google Shape;2356;p75"/>
              <p:cNvSpPr/>
              <p:nvPr/>
            </p:nvSpPr>
            <p:spPr>
              <a:xfrm>
                <a:off x="5013102" y="2654046"/>
                <a:ext cx="546643" cy="356848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357;p75"/>
              <p:cNvSpPr/>
              <p:nvPr/>
            </p:nvSpPr>
            <p:spPr>
              <a:xfrm>
                <a:off x="5106723" y="2758236"/>
                <a:ext cx="359392" cy="76161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Google Shape;2309;p75"/>
          <p:cNvSpPr txBox="1">
            <a:spLocks noGrp="1"/>
          </p:cNvSpPr>
          <p:nvPr>
            <p:ph type="title"/>
          </p:nvPr>
        </p:nvSpPr>
        <p:spPr>
          <a:xfrm>
            <a:off x="899314" y="2051086"/>
            <a:ext cx="55263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06732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dung: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1616190" y="1469191"/>
            <a:ext cx="2245179" cy="1254389"/>
            <a:chOff x="1616190" y="1469191"/>
            <a:chExt cx="2245179" cy="1254389"/>
          </a:xfrm>
        </p:grpSpPr>
        <p:sp>
          <p:nvSpPr>
            <p:cNvPr id="8" name="Google Shape;783;p46"/>
            <p:cNvSpPr/>
            <p:nvPr/>
          </p:nvSpPr>
          <p:spPr>
            <a:xfrm>
              <a:off x="1616190" y="1469191"/>
              <a:ext cx="2245179" cy="1254389"/>
            </a:xfrm>
            <a:custGeom>
              <a:avLst/>
              <a:gdLst/>
              <a:ahLst/>
              <a:cxnLst/>
              <a:rect l="l" t="t" r="r" b="b"/>
              <a:pathLst>
                <a:path w="37092" h="52202" extrusionOk="0">
                  <a:moveTo>
                    <a:pt x="1142" y="1"/>
                  </a:moveTo>
                  <a:cubicBezTo>
                    <a:pt x="571" y="1"/>
                    <a:pt x="0" y="571"/>
                    <a:pt x="0" y="1142"/>
                  </a:cubicBezTo>
                  <a:lnTo>
                    <a:pt x="0" y="51061"/>
                  </a:lnTo>
                  <a:cubicBezTo>
                    <a:pt x="0" y="51631"/>
                    <a:pt x="571" y="52202"/>
                    <a:pt x="1142" y="52202"/>
                  </a:cubicBezTo>
                  <a:lnTo>
                    <a:pt x="35950" y="52202"/>
                  </a:lnTo>
                  <a:cubicBezTo>
                    <a:pt x="36818" y="52202"/>
                    <a:pt x="37092" y="51631"/>
                    <a:pt x="37092" y="51061"/>
                  </a:cubicBezTo>
                  <a:lnTo>
                    <a:pt x="37092" y="1142"/>
                  </a:lnTo>
                  <a:cubicBezTo>
                    <a:pt x="37092" y="571"/>
                    <a:pt x="36818" y="1"/>
                    <a:pt x="359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96;p46"/>
            <p:cNvSpPr txBox="1">
              <a:spLocks/>
            </p:cNvSpPr>
            <p:nvPr/>
          </p:nvSpPr>
          <p:spPr>
            <a:xfrm>
              <a:off x="1677679" y="1712880"/>
              <a:ext cx="2122200" cy="1010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latin typeface="Darker Grotesque" panose="020B0604020202020204" charset="0"/>
                </a:rPr>
                <a:t>1. </a:t>
              </a:r>
              <a:r>
                <a:rPr lang="en-US" b="1" dirty="0" smtClean="0">
                  <a:latin typeface="Darker Grotesque" panose="020B0604020202020204" charset="0"/>
                </a:rPr>
                <a:t>Các chức năng đã hoàn thiện</a:t>
              </a:r>
              <a:endParaRPr lang="en-US" b="1" dirty="0">
                <a:latin typeface="Darker Grotesque" panose="020B0604020202020204" charset="0"/>
              </a:endParaRPr>
            </a:p>
          </p:txBody>
        </p:sp>
        <p:grpSp>
          <p:nvGrpSpPr>
            <p:cNvPr id="25" name="Google Shape;805;p46"/>
            <p:cNvGrpSpPr/>
            <p:nvPr/>
          </p:nvGrpSpPr>
          <p:grpSpPr>
            <a:xfrm>
              <a:off x="1750240" y="1592782"/>
              <a:ext cx="2008800" cy="146100"/>
              <a:chOff x="847125" y="3296850"/>
              <a:chExt cx="2008800" cy="146100"/>
            </a:xfrm>
          </p:grpSpPr>
          <p:sp>
            <p:nvSpPr>
              <p:cNvPr id="26" name="Google Shape;806;p46"/>
              <p:cNvSpPr/>
              <p:nvPr/>
            </p:nvSpPr>
            <p:spPr>
              <a:xfrm>
                <a:off x="847125" y="3296850"/>
                <a:ext cx="2008800" cy="146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" name="Google Shape;807;p46"/>
              <p:cNvGrpSpPr/>
              <p:nvPr/>
            </p:nvGrpSpPr>
            <p:grpSpPr>
              <a:xfrm rot="10800000" flipH="1">
                <a:off x="878209" y="3322949"/>
                <a:ext cx="429322" cy="93999"/>
                <a:chOff x="5795037" y="809024"/>
                <a:chExt cx="431653" cy="94500"/>
              </a:xfrm>
            </p:grpSpPr>
            <p:sp>
              <p:nvSpPr>
                <p:cNvPr id="28" name="Google Shape;808;p46"/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solidFill>
                  <a:srgbClr val="81EEEB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809;p46"/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solidFill>
                  <a:srgbClr val="A1C3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810;p46"/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solidFill>
                  <a:srgbClr val="FFC3D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1" name="Group 60"/>
          <p:cNvGrpSpPr/>
          <p:nvPr/>
        </p:nvGrpSpPr>
        <p:grpSpPr>
          <a:xfrm>
            <a:off x="3449410" y="2967269"/>
            <a:ext cx="2245179" cy="1254389"/>
            <a:chOff x="1616190" y="2967269"/>
            <a:chExt cx="2245179" cy="1254389"/>
          </a:xfrm>
        </p:grpSpPr>
        <p:sp>
          <p:nvSpPr>
            <p:cNvPr id="37" name="Google Shape;783;p46"/>
            <p:cNvSpPr/>
            <p:nvPr/>
          </p:nvSpPr>
          <p:spPr>
            <a:xfrm>
              <a:off x="1616190" y="2967269"/>
              <a:ext cx="2245179" cy="1254389"/>
            </a:xfrm>
            <a:custGeom>
              <a:avLst/>
              <a:gdLst/>
              <a:ahLst/>
              <a:cxnLst/>
              <a:rect l="l" t="t" r="r" b="b"/>
              <a:pathLst>
                <a:path w="37092" h="52202" extrusionOk="0">
                  <a:moveTo>
                    <a:pt x="1142" y="1"/>
                  </a:moveTo>
                  <a:cubicBezTo>
                    <a:pt x="571" y="1"/>
                    <a:pt x="0" y="571"/>
                    <a:pt x="0" y="1142"/>
                  </a:cubicBezTo>
                  <a:lnTo>
                    <a:pt x="0" y="51061"/>
                  </a:lnTo>
                  <a:cubicBezTo>
                    <a:pt x="0" y="51631"/>
                    <a:pt x="571" y="52202"/>
                    <a:pt x="1142" y="52202"/>
                  </a:cubicBezTo>
                  <a:lnTo>
                    <a:pt x="35950" y="52202"/>
                  </a:lnTo>
                  <a:cubicBezTo>
                    <a:pt x="36818" y="52202"/>
                    <a:pt x="37092" y="51631"/>
                    <a:pt x="37092" y="51061"/>
                  </a:cubicBezTo>
                  <a:lnTo>
                    <a:pt x="37092" y="1142"/>
                  </a:lnTo>
                  <a:cubicBezTo>
                    <a:pt x="37092" y="571"/>
                    <a:pt x="36818" y="1"/>
                    <a:pt x="359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6;p46"/>
            <p:cNvSpPr txBox="1">
              <a:spLocks/>
            </p:cNvSpPr>
            <p:nvPr/>
          </p:nvSpPr>
          <p:spPr>
            <a:xfrm>
              <a:off x="1677679" y="3210958"/>
              <a:ext cx="2122200" cy="1010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latin typeface="Darker Grotesque" panose="020B0604020202020204" charset="0"/>
                </a:rPr>
                <a:t>3. </a:t>
              </a:r>
              <a:r>
                <a:rPr lang="en-US" b="1" dirty="0" smtClean="0">
                  <a:latin typeface="Darker Grotesque" panose="020B0604020202020204" charset="0"/>
                </a:rPr>
                <a:t>Demo</a:t>
              </a:r>
              <a:endParaRPr lang="en-US" b="1" dirty="0">
                <a:latin typeface="Darker Grotesque" panose="020B0604020202020204" charset="0"/>
              </a:endParaRPr>
            </a:p>
          </p:txBody>
        </p:sp>
        <p:grpSp>
          <p:nvGrpSpPr>
            <p:cNvPr id="39" name="Google Shape;805;p46"/>
            <p:cNvGrpSpPr/>
            <p:nvPr/>
          </p:nvGrpSpPr>
          <p:grpSpPr>
            <a:xfrm>
              <a:off x="1750240" y="3090860"/>
              <a:ext cx="2008800" cy="146100"/>
              <a:chOff x="847125" y="3296850"/>
              <a:chExt cx="2008800" cy="146100"/>
            </a:xfrm>
          </p:grpSpPr>
          <p:sp>
            <p:nvSpPr>
              <p:cNvPr id="40" name="Google Shape;806;p46"/>
              <p:cNvSpPr/>
              <p:nvPr/>
            </p:nvSpPr>
            <p:spPr>
              <a:xfrm>
                <a:off x="847125" y="3296850"/>
                <a:ext cx="2008800" cy="146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" name="Google Shape;807;p46"/>
              <p:cNvGrpSpPr/>
              <p:nvPr/>
            </p:nvGrpSpPr>
            <p:grpSpPr>
              <a:xfrm rot="10800000" flipH="1">
                <a:off x="878209" y="3322949"/>
                <a:ext cx="429322" cy="93999"/>
                <a:chOff x="5795037" y="809024"/>
                <a:chExt cx="431653" cy="94500"/>
              </a:xfrm>
            </p:grpSpPr>
            <p:sp>
              <p:nvSpPr>
                <p:cNvPr id="42" name="Google Shape;808;p46"/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solidFill>
                  <a:srgbClr val="81EEEB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809;p46"/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solidFill>
                  <a:srgbClr val="A1C3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810;p46"/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solidFill>
                  <a:srgbClr val="FFC3D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" name="Group 2"/>
          <p:cNvGrpSpPr/>
          <p:nvPr/>
        </p:nvGrpSpPr>
        <p:grpSpPr>
          <a:xfrm>
            <a:off x="5222726" y="1469800"/>
            <a:ext cx="2245179" cy="1254389"/>
            <a:chOff x="5222726" y="1469800"/>
            <a:chExt cx="2245179" cy="1254389"/>
          </a:xfrm>
        </p:grpSpPr>
        <p:sp>
          <p:nvSpPr>
            <p:cNvPr id="45" name="Google Shape;783;p46"/>
            <p:cNvSpPr/>
            <p:nvPr/>
          </p:nvSpPr>
          <p:spPr>
            <a:xfrm>
              <a:off x="5222726" y="1469800"/>
              <a:ext cx="2245179" cy="1254389"/>
            </a:xfrm>
            <a:custGeom>
              <a:avLst/>
              <a:gdLst/>
              <a:ahLst/>
              <a:cxnLst/>
              <a:rect l="l" t="t" r="r" b="b"/>
              <a:pathLst>
                <a:path w="37092" h="52202" extrusionOk="0">
                  <a:moveTo>
                    <a:pt x="1142" y="1"/>
                  </a:moveTo>
                  <a:cubicBezTo>
                    <a:pt x="571" y="1"/>
                    <a:pt x="0" y="571"/>
                    <a:pt x="0" y="1142"/>
                  </a:cubicBezTo>
                  <a:lnTo>
                    <a:pt x="0" y="51061"/>
                  </a:lnTo>
                  <a:cubicBezTo>
                    <a:pt x="0" y="51631"/>
                    <a:pt x="571" y="52202"/>
                    <a:pt x="1142" y="52202"/>
                  </a:cubicBezTo>
                  <a:lnTo>
                    <a:pt x="35950" y="52202"/>
                  </a:lnTo>
                  <a:cubicBezTo>
                    <a:pt x="36818" y="52202"/>
                    <a:pt x="37092" y="51631"/>
                    <a:pt x="37092" y="51061"/>
                  </a:cubicBezTo>
                  <a:lnTo>
                    <a:pt x="37092" y="1142"/>
                  </a:lnTo>
                  <a:cubicBezTo>
                    <a:pt x="37092" y="571"/>
                    <a:pt x="36818" y="1"/>
                    <a:pt x="359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96;p46"/>
            <p:cNvSpPr txBox="1">
              <a:spLocks/>
            </p:cNvSpPr>
            <p:nvPr/>
          </p:nvSpPr>
          <p:spPr>
            <a:xfrm>
              <a:off x="5284215" y="1713489"/>
              <a:ext cx="2122200" cy="1010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b="1" dirty="0">
                  <a:latin typeface="Darker Grotesque" panose="020B0604020202020204" charset="0"/>
                </a:rPr>
                <a:t>2. </a:t>
              </a:r>
              <a:r>
                <a:rPr lang="en-US" b="1" dirty="0" smtClean="0">
                  <a:latin typeface="Darker Grotesque" panose="020B0604020202020204" charset="0"/>
                </a:rPr>
                <a:t>Kết luận - Hướng phát triển</a:t>
              </a:r>
              <a:endParaRPr lang="en-US" b="1" dirty="0">
                <a:latin typeface="Darker Grotesque" panose="020B0604020202020204" charset="0"/>
              </a:endParaRPr>
            </a:p>
          </p:txBody>
        </p:sp>
        <p:grpSp>
          <p:nvGrpSpPr>
            <p:cNvPr id="47" name="Google Shape;805;p46"/>
            <p:cNvGrpSpPr/>
            <p:nvPr/>
          </p:nvGrpSpPr>
          <p:grpSpPr>
            <a:xfrm>
              <a:off x="5356776" y="1593391"/>
              <a:ext cx="2008800" cy="146100"/>
              <a:chOff x="847125" y="3296850"/>
              <a:chExt cx="2008800" cy="146100"/>
            </a:xfrm>
          </p:grpSpPr>
          <p:sp>
            <p:nvSpPr>
              <p:cNvPr id="48" name="Google Shape;806;p46"/>
              <p:cNvSpPr/>
              <p:nvPr/>
            </p:nvSpPr>
            <p:spPr>
              <a:xfrm>
                <a:off x="847125" y="3296850"/>
                <a:ext cx="2008800" cy="146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" name="Google Shape;807;p46"/>
              <p:cNvGrpSpPr/>
              <p:nvPr/>
            </p:nvGrpSpPr>
            <p:grpSpPr>
              <a:xfrm rot="10800000" flipH="1">
                <a:off x="878209" y="3322949"/>
                <a:ext cx="429322" cy="93999"/>
                <a:chOff x="5795037" y="809024"/>
                <a:chExt cx="431653" cy="94500"/>
              </a:xfrm>
            </p:grpSpPr>
            <p:sp>
              <p:nvSpPr>
                <p:cNvPr id="50" name="Google Shape;808;p46"/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solidFill>
                  <a:srgbClr val="81EEEB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809;p46"/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solidFill>
                  <a:srgbClr val="A1C3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810;p46"/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solidFill>
                  <a:srgbClr val="FFC3D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Darker Grotesque" panose="020B0604020202020204" charset="0"/>
              </a:rPr>
              <a:t>1. </a:t>
            </a:r>
            <a:r>
              <a:rPr lang="en" dirty="0" smtClean="0">
                <a:latin typeface="Darker Grotesque" panose="020B0604020202020204" charset="0"/>
              </a:rPr>
              <a:t>Các chức năng đã hoàn thiện</a:t>
            </a:r>
            <a:endParaRPr dirty="0">
              <a:latin typeface="Darker Grotesque" panose="020B0604020202020204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1653448" y="1129145"/>
            <a:ext cx="2029436" cy="3508374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4"/>
          <a:stretch>
            <a:fillRect/>
          </a:stretch>
        </p:blipFill>
        <p:spPr>
          <a:xfrm>
            <a:off x="5555672" y="1129145"/>
            <a:ext cx="2169833" cy="224443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Darker Grotesque" panose="020B0604020202020204" charset="0"/>
              </a:rPr>
              <a:t>1. </a:t>
            </a:r>
            <a:r>
              <a:rPr lang="en" dirty="0" smtClean="0">
                <a:latin typeface="Darker Grotesque" panose="020B0604020202020204" charset="0"/>
              </a:rPr>
              <a:t>Các chức năng đã hoàn thiện</a:t>
            </a:r>
            <a:endParaRPr dirty="0">
              <a:latin typeface="Darker Grotesque" panose="020B060402020202020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b="-771"/>
          <a:stretch/>
        </p:blipFill>
        <p:spPr>
          <a:xfrm>
            <a:off x="456764" y="1017725"/>
            <a:ext cx="4953436" cy="1835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044" y="2957945"/>
            <a:ext cx="5148445" cy="1759527"/>
          </a:xfrm>
          <a:prstGeom prst="rect">
            <a:avLst/>
          </a:prstGeom>
        </p:spPr>
      </p:pic>
      <p:cxnSp>
        <p:nvCxnSpPr>
          <p:cNvPr id="4" name="Curved Connector 3"/>
          <p:cNvCxnSpPr/>
          <p:nvPr/>
        </p:nvCxnSpPr>
        <p:spPr>
          <a:xfrm flipV="1">
            <a:off x="5410200" y="1590425"/>
            <a:ext cx="831272" cy="5888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41472" y="1334761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Darker Grotesque" panose="020B0604020202020204" charset="0"/>
              </a:rPr>
              <a:t>Chủ trọ</a:t>
            </a:r>
            <a:endParaRPr lang="en-US" sz="2400" b="1" dirty="0">
              <a:solidFill>
                <a:schemeClr val="bg1"/>
              </a:solidFill>
              <a:latin typeface="Darker Grotesque" panose="020B0604020202020204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0800000">
            <a:off x="2667000" y="3786371"/>
            <a:ext cx="834044" cy="457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1465" y="3539452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Darker Grotesque" panose="020B0604020202020204" charset="0"/>
              </a:rPr>
              <a:t>Người </a:t>
            </a:r>
            <a:r>
              <a:rPr lang="en-US" sz="2400" b="1" dirty="0" smtClean="0">
                <a:solidFill>
                  <a:schemeClr val="bg1"/>
                </a:solidFill>
                <a:latin typeface="Darker Grotesque" panose="020B0604020202020204" charset="0"/>
              </a:rPr>
              <a:t>dùng</a:t>
            </a:r>
            <a:endParaRPr lang="en-US" sz="2400" b="1" dirty="0">
              <a:solidFill>
                <a:schemeClr val="bg1"/>
              </a:solidFill>
              <a:latin typeface="Darker Grotesq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429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Darker Grotesque" panose="020B0604020202020204" charset="0"/>
              </a:rPr>
              <a:t>1. </a:t>
            </a:r>
            <a:r>
              <a:rPr lang="en" dirty="0" smtClean="0">
                <a:latin typeface="Darker Grotesque" panose="020B0604020202020204" charset="0"/>
              </a:rPr>
              <a:t>Các chức năng đã hoàn thiện</a:t>
            </a:r>
            <a:endParaRPr dirty="0">
              <a:latin typeface="Darker Grotesque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91" y="1150755"/>
            <a:ext cx="7184018" cy="337448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849100" y="1033149"/>
            <a:ext cx="3445799" cy="360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79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Darker Grotesque" panose="020B0604020202020204" charset="0"/>
              </a:rPr>
              <a:t>1. </a:t>
            </a:r>
            <a:r>
              <a:rPr lang="en" dirty="0" smtClean="0">
                <a:latin typeface="Darker Grotesque" panose="020B0604020202020204" charset="0"/>
              </a:rPr>
              <a:t>Các chức năng đã hoàn thiện</a:t>
            </a:r>
            <a:endParaRPr dirty="0">
              <a:latin typeface="Darker Grotesque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137274"/>
            <a:ext cx="7747725" cy="33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417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>
                <a:latin typeface="Darker Grotesque" panose="020B0604020202020204" charset="0"/>
              </a:rPr>
              <a:t>2. Kết luận - Hướng phát triển</a:t>
            </a:r>
            <a:endParaRPr dirty="0">
              <a:latin typeface="Darker Grotesque" panose="020B0604020202020204" charset="0"/>
            </a:endParaRPr>
          </a:p>
        </p:txBody>
      </p:sp>
      <p:pic>
        <p:nvPicPr>
          <p:cNvPr id="1026" name="Picture 2" descr="Hệ thống phân loại da Baumann (Kết luận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3" y="1316181"/>
            <a:ext cx="3980873" cy="298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0404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2;p43"/>
          <p:cNvSpPr txBox="1">
            <a:spLocks noGrp="1"/>
          </p:cNvSpPr>
          <p:nvPr>
            <p:ph type="title"/>
          </p:nvPr>
        </p:nvSpPr>
        <p:spPr>
          <a:xfrm>
            <a:off x="720000" y="13499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" sz="2000" dirty="0" smtClean="0">
                <a:latin typeface="Darker Grotesque" panose="020B0604020202020204" charset="0"/>
              </a:rPr>
              <a:t>- Về phía người dùng:</a:t>
            </a:r>
            <a:endParaRPr sz="2000" dirty="0">
              <a:latin typeface="Darker Grotesque" panose="020B0604020202020204" charset="0"/>
            </a:endParaRPr>
          </a:p>
        </p:txBody>
      </p:sp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>
                <a:latin typeface="Darker Grotesque" panose="020B0604020202020204" charset="0"/>
              </a:rPr>
              <a:t>2. Kết luận - Hướng phát triển</a:t>
            </a:r>
            <a:endParaRPr dirty="0">
              <a:latin typeface="Darker Grotesque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709" y="14824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 descr="Cấu Trúc và Cách Dùng từ Report trong câu Tiếng AnhT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09" y="2055136"/>
            <a:ext cx="3508952" cy="18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471063" y="1482436"/>
            <a:ext cx="2598256" cy="3173978"/>
            <a:chOff x="5471063" y="1482436"/>
            <a:chExt cx="2598256" cy="31739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1063" y="1482436"/>
              <a:ext cx="2598256" cy="317397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548745" y="3726873"/>
              <a:ext cx="2438400" cy="58881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08404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2;p43"/>
          <p:cNvSpPr txBox="1">
            <a:spLocks noGrp="1"/>
          </p:cNvSpPr>
          <p:nvPr>
            <p:ph type="title"/>
          </p:nvPr>
        </p:nvSpPr>
        <p:spPr>
          <a:xfrm>
            <a:off x="720000" y="13499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" sz="2000" dirty="0" smtClean="0">
                <a:latin typeface="Darker Grotesque" panose="020B0604020202020204" charset="0"/>
              </a:rPr>
              <a:t>- Về phía chủ trọ:</a:t>
            </a:r>
            <a:endParaRPr sz="2000" dirty="0">
              <a:latin typeface="Darker Grotesque" panose="020B0604020202020204" charset="0"/>
            </a:endParaRPr>
          </a:p>
        </p:txBody>
      </p:sp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>
                <a:latin typeface="Darker Grotesque" panose="020B0604020202020204" charset="0"/>
              </a:rPr>
              <a:t>2. Kết luận - Hướng phát triển</a:t>
            </a:r>
            <a:endParaRPr dirty="0">
              <a:latin typeface="Darker Grotesque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709" y="14824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 descr="SPOJ] UPGRANET - VOI 2011 Nâng cấp mạ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09" y="2055136"/>
            <a:ext cx="3012927" cy="225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024745" y="3041073"/>
            <a:ext cx="1122219" cy="221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SQL Server - Độ ưu tiên của các mệnh đề, toán tử - hoadm.n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r="11794"/>
          <a:stretch/>
        </p:blipFill>
        <p:spPr bwMode="auto">
          <a:xfrm>
            <a:off x="5369073" y="2054441"/>
            <a:ext cx="3255818" cy="21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34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134</Words>
  <Application>Microsoft Office PowerPoint</Application>
  <PresentationFormat>On-screen Show (16:9)</PresentationFormat>
  <Paragraphs>23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Darker Grotesque Medium</vt:lpstr>
      <vt:lpstr>Arial</vt:lpstr>
      <vt:lpstr>Montserrat</vt:lpstr>
      <vt:lpstr>Darker Grotesque</vt:lpstr>
      <vt:lpstr>Roboto Condensed Light</vt:lpstr>
      <vt:lpstr>Multi-Business Company Website by Slidesgo</vt:lpstr>
      <vt:lpstr>Đồ Án Chuyên Ngành Xây Dựng Website Quản Lý Nhà Trọ</vt:lpstr>
      <vt:lpstr>Nội dung:</vt:lpstr>
      <vt:lpstr>1. Các chức năng đã hoàn thiện</vt:lpstr>
      <vt:lpstr>1. Các chức năng đã hoàn thiện</vt:lpstr>
      <vt:lpstr>1. Các chức năng đã hoàn thiện</vt:lpstr>
      <vt:lpstr>1. Các chức năng đã hoàn thiện</vt:lpstr>
      <vt:lpstr>2. Kết luận - Hướng phát triển</vt:lpstr>
      <vt:lpstr>- Về phía người dùng:</vt:lpstr>
      <vt:lpstr>- Về phía chủ trọ:</vt:lpstr>
      <vt:lpstr>3.Demo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Chuyên Ngành Xây Dựng Website Quản Lý Nhà Trọ</dc:title>
  <dc:creator>Phuong Phuong</dc:creator>
  <cp:lastModifiedBy>Phuong Phuong</cp:lastModifiedBy>
  <cp:revision>22</cp:revision>
  <dcterms:modified xsi:type="dcterms:W3CDTF">2022-06-02T19:44:05Z</dcterms:modified>
</cp:coreProperties>
</file>